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5803" r:id="rId5"/>
    <p:sldId id="258" r:id="rId6"/>
    <p:sldId id="261" r:id="rId7"/>
    <p:sldId id="260" r:id="rId8"/>
    <p:sldId id="264" r:id="rId9"/>
    <p:sldId id="265" r:id="rId10"/>
    <p:sldId id="267" r:id="rId11"/>
    <p:sldId id="268" r:id="rId12"/>
    <p:sldId id="5793" r:id="rId13"/>
    <p:sldId id="269" r:id="rId14"/>
    <p:sldId id="5794" r:id="rId15"/>
    <p:sldId id="5798" r:id="rId16"/>
    <p:sldId id="5797" r:id="rId17"/>
    <p:sldId id="5795" r:id="rId18"/>
    <p:sldId id="5796" r:id="rId19"/>
    <p:sldId id="5800" r:id="rId20"/>
    <p:sldId id="5801" r:id="rId21"/>
    <p:sldId id="5807" r:id="rId22"/>
    <p:sldId id="5806" r:id="rId23"/>
    <p:sldId id="5804" r:id="rId24"/>
    <p:sldId id="5805" r:id="rId25"/>
    <p:sldId id="5799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1DED604-5F2C-427C-9D5E-6163764D0021}">
          <p14:sldIdLst>
            <p14:sldId id="256"/>
            <p14:sldId id="257"/>
            <p14:sldId id="259"/>
            <p14:sldId id="5803"/>
          </p14:sldIdLst>
        </p14:section>
        <p14:section name="Stages" id="{6CAD44D7-D21A-4105-8D62-DD5D363C4722}">
          <p14:sldIdLst>
            <p14:sldId id="258"/>
          </p14:sldIdLst>
        </p14:section>
        <p14:section name="Stage 1" id="{D6682DBF-BCEB-4F9E-811D-5B3BE4C55460}">
          <p14:sldIdLst>
            <p14:sldId id="261"/>
            <p14:sldId id="260"/>
          </p14:sldIdLst>
        </p14:section>
        <p14:section name="Stage 2" id="{16C64E0C-E019-4AF1-9040-DB57B9C8717F}">
          <p14:sldIdLst>
            <p14:sldId id="264"/>
            <p14:sldId id="265"/>
          </p14:sldIdLst>
        </p14:section>
        <p14:section name="Stage 3" id="{EA0A4CF2-2F4C-46C9-9E93-D7F0E2462431}">
          <p14:sldIdLst>
            <p14:sldId id="267"/>
            <p14:sldId id="268"/>
            <p14:sldId id="5793"/>
            <p14:sldId id="269"/>
          </p14:sldIdLst>
        </p14:section>
        <p14:section name="Stage 4" id="{CC02106B-FB6A-46D5-909F-8E402CC5A29A}">
          <p14:sldIdLst>
            <p14:sldId id="5794"/>
            <p14:sldId id="5798"/>
            <p14:sldId id="5797"/>
            <p14:sldId id="5795"/>
            <p14:sldId id="5796"/>
          </p14:sldIdLst>
        </p14:section>
        <p14:section name="Stage 5: PAD" id="{CB9FC81C-6307-4890-8B5B-1D47F23A142F}">
          <p14:sldIdLst>
            <p14:sldId id="5800"/>
            <p14:sldId id="5801"/>
          </p14:sldIdLst>
        </p14:section>
        <p14:section name="S6: PVA" id="{5E4EC810-980E-4E49-8BB1-4E6459AE9300}">
          <p14:sldIdLst>
            <p14:sldId id="5807"/>
            <p14:sldId id="5806"/>
            <p14:sldId id="5804"/>
            <p14:sldId id="5805"/>
          </p14:sldIdLst>
        </p14:section>
        <p14:section name="Close" id="{EA826AB2-5126-4677-993A-250270574326}">
          <p14:sldIdLst>
            <p14:sldId id="579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DFB35-2D8D-4816-8C3A-F504439C79E5}" v="23" dt="2022-01-25T15:26:0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stin Knudson" userId="S::duknudso@microsoft.com::be6cfff7-a827-4fdc-a3cc-aded46c974bd" providerId="AD" clId="Web-{00000000-0000-0000-0000-000000000000}"/>
    <pc:docChg chg="addSld modSld modSection">
      <pc:chgData name="Dustin Knudson" userId="S::duknudso@microsoft.com::be6cfff7-a827-4fdc-a3cc-aded46c974bd" providerId="AD" clId="Web-{00000000-0000-0000-0000-000000000000}" dt="2021-03-16T14:17:40.728" v="4"/>
      <pc:docMkLst>
        <pc:docMk/>
      </pc:docMkLst>
      <pc:sldChg chg="addSp delSp modSp">
        <pc:chgData name="Dustin Knudson" userId="S::duknudso@microsoft.com::be6cfff7-a827-4fdc-a3cc-aded46c974bd" providerId="AD" clId="Web-{00000000-0000-0000-0000-000000000000}" dt="2021-03-16T14:17:28.993" v="1"/>
        <pc:sldMkLst>
          <pc:docMk/>
          <pc:sldMk cId="2618707913" sldId="5796"/>
        </pc:sldMkLst>
        <pc:picChg chg="add del mod">
          <ac:chgData name="Dustin Knudson" userId="S::duknudso@microsoft.com::be6cfff7-a827-4fdc-a3cc-aded46c974bd" providerId="AD" clId="Web-{00000000-0000-0000-0000-000000000000}" dt="2021-03-16T14:17:28.993" v="1"/>
          <ac:picMkLst>
            <pc:docMk/>
            <pc:sldMk cId="2618707913" sldId="5796"/>
            <ac:picMk id="7" creationId="{1D796619-939C-4955-BC2A-BE7FE9BCAAD1}"/>
          </ac:picMkLst>
        </pc:picChg>
      </pc:sldChg>
      <pc:sldChg chg="addSp modSp new mod setBg">
        <pc:chgData name="Dustin Knudson" userId="S::duknudso@microsoft.com::be6cfff7-a827-4fdc-a3cc-aded46c974bd" providerId="AD" clId="Web-{00000000-0000-0000-0000-000000000000}" dt="2021-03-16T14:17:40.728" v="4"/>
        <pc:sldMkLst>
          <pc:docMk/>
          <pc:sldMk cId="2913583118" sldId="5799"/>
        </pc:sldMkLst>
        <pc:spChg chg="add">
          <ac:chgData name="Dustin Knudson" userId="S::duknudso@microsoft.com::be6cfff7-a827-4fdc-a3cc-aded46c974bd" providerId="AD" clId="Web-{00000000-0000-0000-0000-000000000000}" dt="2021-03-16T14:17:40.728" v="4"/>
          <ac:spMkLst>
            <pc:docMk/>
            <pc:sldMk cId="2913583118" sldId="5799"/>
            <ac:spMk id="7" creationId="{42A4FC2C-047E-45A5-965D-8E1E3BF09BC6}"/>
          </ac:spMkLst>
        </pc:spChg>
        <pc:picChg chg="add mod">
          <ac:chgData name="Dustin Knudson" userId="S::duknudso@microsoft.com::be6cfff7-a827-4fdc-a3cc-aded46c974bd" providerId="AD" clId="Web-{00000000-0000-0000-0000-000000000000}" dt="2021-03-16T14:17:40.728" v="4"/>
          <ac:picMkLst>
            <pc:docMk/>
            <pc:sldMk cId="2913583118" sldId="5799"/>
            <ac:picMk id="2" creationId="{52B32B33-E670-470E-A98E-2CB422ED6FB8}"/>
          </ac:picMkLst>
        </pc:picChg>
      </pc:sldChg>
    </pc:docChg>
  </pc:docChgLst>
  <pc:docChgLst>
    <pc:chgData name="Tim Hanewich" userId="e5c24c05-87c0-4b3e-adba-be864ab56301" providerId="ADAL" clId="{ACF90F5B-BCEB-47A1-8DBC-7B2A5A1F2D2D}"/>
    <pc:docChg chg="undo custSel addSld delSld modSld sldOrd addSection delSection modSection">
      <pc:chgData name="Tim Hanewich" userId="e5c24c05-87c0-4b3e-adba-be864ab56301" providerId="ADAL" clId="{ACF90F5B-BCEB-47A1-8DBC-7B2A5A1F2D2D}" dt="2021-03-16T16:20:59.291" v="2815" actId="1076"/>
      <pc:docMkLst>
        <pc:docMk/>
      </pc:docMkLst>
      <pc:sldChg chg="mod modShow">
        <pc:chgData name="Tim Hanewich" userId="e5c24c05-87c0-4b3e-adba-be864ab56301" providerId="ADAL" clId="{ACF90F5B-BCEB-47A1-8DBC-7B2A5A1F2D2D}" dt="2021-03-16T15:36:54.117" v="2809" actId="729"/>
        <pc:sldMkLst>
          <pc:docMk/>
          <pc:sldMk cId="3138327979" sldId="256"/>
        </pc:sldMkLst>
      </pc:sldChg>
      <pc:sldChg chg="addSp delSp modSp mod modShow">
        <pc:chgData name="Tim Hanewich" userId="e5c24c05-87c0-4b3e-adba-be864ab56301" providerId="ADAL" clId="{ACF90F5B-BCEB-47A1-8DBC-7B2A5A1F2D2D}" dt="2021-03-16T15:36:55.849" v="2810" actId="729"/>
        <pc:sldMkLst>
          <pc:docMk/>
          <pc:sldMk cId="4023765009" sldId="257"/>
        </pc:sldMkLst>
        <pc:graphicFrameChg chg="add modGraphic">
          <ac:chgData name="Tim Hanewich" userId="e5c24c05-87c0-4b3e-adba-be864ab56301" providerId="ADAL" clId="{ACF90F5B-BCEB-47A1-8DBC-7B2A5A1F2D2D}" dt="2021-01-27T16:23:37.518" v="473" actId="20577"/>
          <ac:graphicFrameMkLst>
            <pc:docMk/>
            <pc:sldMk cId="4023765009" sldId="257"/>
            <ac:graphicFrameMk id="2" creationId="{635E3B2C-2547-4E5E-A3FF-8ADB6CEE77E0}"/>
          </ac:graphicFrameMkLst>
        </pc:graphicFrameChg>
        <pc:graphicFrameChg chg="del">
          <ac:chgData name="Tim Hanewich" userId="e5c24c05-87c0-4b3e-adba-be864ab56301" providerId="ADAL" clId="{ACF90F5B-BCEB-47A1-8DBC-7B2A5A1F2D2D}" dt="2021-01-20T21:52:14.558" v="387" actId="478"/>
          <ac:graphicFrameMkLst>
            <pc:docMk/>
            <pc:sldMk cId="4023765009" sldId="257"/>
            <ac:graphicFrameMk id="6" creationId="{2647E719-A591-4383-8147-5160BF68AD02}"/>
          </ac:graphicFrameMkLst>
        </pc:graphicFrameChg>
      </pc:sldChg>
      <pc:sldChg chg="modSp mod modShow">
        <pc:chgData name="Tim Hanewich" userId="e5c24c05-87c0-4b3e-adba-be864ab56301" providerId="ADAL" clId="{ACF90F5B-BCEB-47A1-8DBC-7B2A5A1F2D2D}" dt="2021-01-21T15:23:11.269" v="401" actId="729"/>
        <pc:sldMkLst>
          <pc:docMk/>
          <pc:sldMk cId="1871269028" sldId="258"/>
        </pc:sldMkLst>
        <pc:spChg chg="mod">
          <ac:chgData name="Tim Hanewich" userId="e5c24c05-87c0-4b3e-adba-be864ab56301" providerId="ADAL" clId="{ACF90F5B-BCEB-47A1-8DBC-7B2A5A1F2D2D}" dt="2021-01-19T16:38:04.864" v="117" actId="1076"/>
          <ac:spMkLst>
            <pc:docMk/>
            <pc:sldMk cId="1871269028" sldId="258"/>
            <ac:spMk id="3" creationId="{6811582F-F12A-4E51-BF93-2529F304CC9A}"/>
          </ac:spMkLst>
        </pc:spChg>
        <pc:spChg chg="mod">
          <ac:chgData name="Tim Hanewich" userId="e5c24c05-87c0-4b3e-adba-be864ab56301" providerId="ADAL" clId="{ACF90F5B-BCEB-47A1-8DBC-7B2A5A1F2D2D}" dt="2021-01-19T16:38:07.791" v="118" actId="1076"/>
          <ac:spMkLst>
            <pc:docMk/>
            <pc:sldMk cId="1871269028" sldId="258"/>
            <ac:spMk id="5" creationId="{CC759DA3-B74D-43D8-B14C-0B07F607A713}"/>
          </ac:spMkLst>
        </pc:spChg>
      </pc:sldChg>
      <pc:sldChg chg="modSp mod modShow">
        <pc:chgData name="Tim Hanewich" userId="e5c24c05-87c0-4b3e-adba-be864ab56301" providerId="ADAL" clId="{ACF90F5B-BCEB-47A1-8DBC-7B2A5A1F2D2D}" dt="2021-03-03T15:37:16.174" v="1450" actId="20577"/>
        <pc:sldMkLst>
          <pc:docMk/>
          <pc:sldMk cId="1474585296" sldId="259"/>
        </pc:sldMkLst>
        <pc:spChg chg="mod">
          <ac:chgData name="Tim Hanewich" userId="e5c24c05-87c0-4b3e-adba-be864ab56301" providerId="ADAL" clId="{ACF90F5B-BCEB-47A1-8DBC-7B2A5A1F2D2D}" dt="2021-03-03T15:37:16.174" v="1450" actId="20577"/>
          <ac:spMkLst>
            <pc:docMk/>
            <pc:sldMk cId="1474585296" sldId="259"/>
            <ac:spMk id="6" creationId="{4E1F6434-9864-4FFD-B94E-8519D06A272C}"/>
          </ac:spMkLst>
        </pc:spChg>
      </pc:sldChg>
      <pc:sldChg chg="mod modShow">
        <pc:chgData name="Tim Hanewich" userId="e5c24c05-87c0-4b3e-adba-be864ab56301" providerId="ADAL" clId="{ACF90F5B-BCEB-47A1-8DBC-7B2A5A1F2D2D}" dt="2021-03-16T15:37:21.426" v="2813" actId="729"/>
        <pc:sldMkLst>
          <pc:docMk/>
          <pc:sldMk cId="979746646" sldId="260"/>
        </pc:sldMkLst>
      </pc:sldChg>
      <pc:sldChg chg="modSp mod">
        <pc:chgData name="Tim Hanewich" userId="e5c24c05-87c0-4b3e-adba-be864ab56301" providerId="ADAL" clId="{ACF90F5B-BCEB-47A1-8DBC-7B2A5A1F2D2D}" dt="2021-03-03T17:05:11.292" v="1456" actId="14100"/>
        <pc:sldMkLst>
          <pc:docMk/>
          <pc:sldMk cId="464784913" sldId="261"/>
        </pc:sldMkLst>
        <pc:picChg chg="mod">
          <ac:chgData name="Tim Hanewich" userId="e5c24c05-87c0-4b3e-adba-be864ab56301" providerId="ADAL" clId="{ACF90F5B-BCEB-47A1-8DBC-7B2A5A1F2D2D}" dt="2021-03-03T17:05:11.292" v="1456" actId="14100"/>
          <ac:picMkLst>
            <pc:docMk/>
            <pc:sldMk cId="464784913" sldId="261"/>
            <ac:picMk id="5" creationId="{F0948100-E6DC-4069-BBC2-0E53D54FB61E}"/>
          </ac:picMkLst>
        </pc:picChg>
        <pc:picChg chg="mod">
          <ac:chgData name="Tim Hanewich" userId="e5c24c05-87c0-4b3e-adba-be864ab56301" providerId="ADAL" clId="{ACF90F5B-BCEB-47A1-8DBC-7B2A5A1F2D2D}" dt="2021-01-19T14:47:49.580" v="4" actId="1076"/>
          <ac:picMkLst>
            <pc:docMk/>
            <pc:sldMk cId="464784913" sldId="261"/>
            <ac:picMk id="7" creationId="{61FD5869-7FA5-4B78-B2A8-ECB681D40B80}"/>
          </ac:picMkLst>
        </pc:picChg>
      </pc:sldChg>
      <pc:sldChg chg="addSp">
        <pc:chgData name="Tim Hanewich" userId="e5c24c05-87c0-4b3e-adba-be864ab56301" providerId="ADAL" clId="{ACF90F5B-BCEB-47A1-8DBC-7B2A5A1F2D2D}" dt="2021-01-19T14:51:06.006" v="33"/>
        <pc:sldMkLst>
          <pc:docMk/>
          <pc:sldMk cId="2531989746" sldId="262"/>
        </pc:sldMkLst>
        <pc:picChg chg="add">
          <ac:chgData name="Tim Hanewich" userId="e5c24c05-87c0-4b3e-adba-be864ab56301" providerId="ADAL" clId="{ACF90F5B-BCEB-47A1-8DBC-7B2A5A1F2D2D}" dt="2021-01-19T14:51:06.006" v="33"/>
          <ac:picMkLst>
            <pc:docMk/>
            <pc:sldMk cId="2531989746" sldId="262"/>
            <ac:picMk id="2050" creationId="{2501A17C-AEBE-4FEF-B492-427570FADF4B}"/>
          </ac:picMkLst>
        </pc:picChg>
      </pc:sldChg>
      <pc:sldChg chg="delSp modSp add del mod modShow">
        <pc:chgData name="Tim Hanewich" userId="e5c24c05-87c0-4b3e-adba-be864ab56301" providerId="ADAL" clId="{ACF90F5B-BCEB-47A1-8DBC-7B2A5A1F2D2D}" dt="2021-03-16T15:36:47.596" v="2807" actId="729"/>
        <pc:sldMkLst>
          <pc:docMk/>
          <pc:sldMk cId="3579328329" sldId="262"/>
        </pc:sldMkLst>
        <pc:spChg chg="mod">
          <ac:chgData name="Tim Hanewich" userId="e5c24c05-87c0-4b3e-adba-be864ab56301" providerId="ADAL" clId="{ACF90F5B-BCEB-47A1-8DBC-7B2A5A1F2D2D}" dt="2021-01-19T14:50:49.037" v="30" actId="20577"/>
          <ac:spMkLst>
            <pc:docMk/>
            <pc:sldMk cId="3579328329" sldId="262"/>
            <ac:spMk id="2" creationId="{F3A98D30-0E38-40A6-AF36-868A0017DC95}"/>
          </ac:spMkLst>
        </pc:spChg>
        <pc:spChg chg="mod">
          <ac:chgData name="Tim Hanewich" userId="e5c24c05-87c0-4b3e-adba-be864ab56301" providerId="ADAL" clId="{ACF90F5B-BCEB-47A1-8DBC-7B2A5A1F2D2D}" dt="2021-01-19T14:51:16.965" v="36" actId="14100"/>
          <ac:spMkLst>
            <pc:docMk/>
            <pc:sldMk cId="3579328329" sldId="262"/>
            <ac:spMk id="4" creationId="{093020A6-C509-49B4-9115-734FF24D5C94}"/>
          </ac:spMkLst>
        </pc:spChg>
        <pc:picChg chg="mod">
          <ac:chgData name="Tim Hanewich" userId="e5c24c05-87c0-4b3e-adba-be864ab56301" providerId="ADAL" clId="{ACF90F5B-BCEB-47A1-8DBC-7B2A5A1F2D2D}" dt="2021-01-19T14:50:45.414" v="21" actId="14100"/>
          <ac:picMkLst>
            <pc:docMk/>
            <pc:sldMk cId="3579328329" sldId="262"/>
            <ac:picMk id="3" creationId="{293DEDD8-33E7-4A41-84D5-12383FB20FAB}"/>
          </ac:picMkLst>
        </pc:picChg>
        <pc:picChg chg="del">
          <ac:chgData name="Tim Hanewich" userId="e5c24c05-87c0-4b3e-adba-be864ab56301" providerId="ADAL" clId="{ACF90F5B-BCEB-47A1-8DBC-7B2A5A1F2D2D}" dt="2021-01-19T14:50:53.007" v="32" actId="478"/>
          <ac:picMkLst>
            <pc:docMk/>
            <pc:sldMk cId="3579328329" sldId="262"/>
            <ac:picMk id="1026" creationId="{3A1D1779-FC72-49F1-AA53-5C1417713C96}"/>
          </ac:picMkLst>
        </pc:picChg>
        <pc:picChg chg="mod">
          <ac:chgData name="Tim Hanewich" userId="e5c24c05-87c0-4b3e-adba-be864ab56301" providerId="ADAL" clId="{ACF90F5B-BCEB-47A1-8DBC-7B2A5A1F2D2D}" dt="2021-01-19T14:51:13.116" v="35" actId="167"/>
          <ac:picMkLst>
            <pc:docMk/>
            <pc:sldMk cId="3579328329" sldId="262"/>
            <ac:picMk id="2050" creationId="{2501A17C-AEBE-4FEF-B492-427570FADF4B}"/>
          </ac:picMkLst>
        </pc:picChg>
        <pc:picChg chg="del">
          <ac:chgData name="Tim Hanewich" userId="e5c24c05-87c0-4b3e-adba-be864ab56301" providerId="ADAL" clId="{ACF90F5B-BCEB-47A1-8DBC-7B2A5A1F2D2D}" dt="2021-01-19T14:50:42.279" v="19" actId="478"/>
          <ac:picMkLst>
            <pc:docMk/>
            <pc:sldMk cId="3579328329" sldId="262"/>
            <ac:picMk id="2050" creationId="{CD1F25AF-964B-4E11-91D0-8A67A5381DCA}"/>
          </ac:picMkLst>
        </pc:picChg>
      </pc:sldChg>
      <pc:sldChg chg="addSp">
        <pc:chgData name="Tim Hanewich" userId="e5c24c05-87c0-4b3e-adba-be864ab56301" providerId="ADAL" clId="{ACF90F5B-BCEB-47A1-8DBC-7B2A5A1F2D2D}" dt="2021-01-19T14:50:37.484" v="15"/>
        <pc:sldMkLst>
          <pc:docMk/>
          <pc:sldMk cId="4231778482" sldId="262"/>
        </pc:sldMkLst>
        <pc:picChg chg="add">
          <ac:chgData name="Tim Hanewich" userId="e5c24c05-87c0-4b3e-adba-be864ab56301" providerId="ADAL" clId="{ACF90F5B-BCEB-47A1-8DBC-7B2A5A1F2D2D}" dt="2021-01-19T14:50:37.484" v="15"/>
          <ac:picMkLst>
            <pc:docMk/>
            <pc:sldMk cId="4231778482" sldId="262"/>
            <ac:picMk id="3" creationId="{293DEDD8-33E7-4A41-84D5-12383FB20FAB}"/>
          </ac:picMkLst>
        </pc:picChg>
      </pc:sldChg>
      <pc:sldChg chg="modSp add mod modShow">
        <pc:chgData name="Tim Hanewich" userId="e5c24c05-87c0-4b3e-adba-be864ab56301" providerId="ADAL" clId="{ACF90F5B-BCEB-47A1-8DBC-7B2A5A1F2D2D}" dt="2021-03-16T15:36:49.993" v="2808" actId="729"/>
        <pc:sldMkLst>
          <pc:docMk/>
          <pc:sldMk cId="545767853" sldId="263"/>
        </pc:sldMkLst>
        <pc:graphicFrameChg chg="mod modGraphic">
          <ac:chgData name="Tim Hanewich" userId="e5c24c05-87c0-4b3e-adba-be864ab56301" providerId="ADAL" clId="{ACF90F5B-BCEB-47A1-8DBC-7B2A5A1F2D2D}" dt="2021-03-03T15:36:49.568" v="1445" actId="20577"/>
          <ac:graphicFrameMkLst>
            <pc:docMk/>
            <pc:sldMk cId="545767853" sldId="263"/>
            <ac:graphicFrameMk id="6" creationId="{2647E719-A591-4383-8147-5160BF68AD02}"/>
          </ac:graphicFrameMkLst>
        </pc:graphicFrameChg>
      </pc:sldChg>
      <pc:sldChg chg="addSp modSp new mod">
        <pc:chgData name="Tim Hanewich" userId="e5c24c05-87c0-4b3e-adba-be864ab56301" providerId="ADAL" clId="{ACF90F5B-BCEB-47A1-8DBC-7B2A5A1F2D2D}" dt="2021-01-21T15:33:22.801" v="404" actId="1076"/>
        <pc:sldMkLst>
          <pc:docMk/>
          <pc:sldMk cId="2429232017" sldId="264"/>
        </pc:sldMkLst>
        <pc:picChg chg="add mod">
          <ac:chgData name="Tim Hanewich" userId="e5c24c05-87c0-4b3e-adba-be864ab56301" providerId="ADAL" clId="{ACF90F5B-BCEB-47A1-8DBC-7B2A5A1F2D2D}" dt="2021-01-21T15:33:22.801" v="404" actId="1076"/>
          <ac:picMkLst>
            <pc:docMk/>
            <pc:sldMk cId="2429232017" sldId="264"/>
            <ac:picMk id="3" creationId="{F1147CB6-7B1F-4DB8-8097-28E796ECEF13}"/>
          </ac:picMkLst>
        </pc:picChg>
        <pc:picChg chg="add mod">
          <ac:chgData name="Tim Hanewich" userId="e5c24c05-87c0-4b3e-adba-be864ab56301" providerId="ADAL" clId="{ACF90F5B-BCEB-47A1-8DBC-7B2A5A1F2D2D}" dt="2021-01-20T21:37:25.261" v="151" actId="1076"/>
          <ac:picMkLst>
            <pc:docMk/>
            <pc:sldMk cId="2429232017" sldId="264"/>
            <ac:picMk id="5" creationId="{18288584-C6D0-4DD2-A905-9C0ECAF04EB8}"/>
          </ac:picMkLst>
        </pc:picChg>
        <pc:picChg chg="add mod">
          <ac:chgData name="Tim Hanewich" userId="e5c24c05-87c0-4b3e-adba-be864ab56301" providerId="ADAL" clId="{ACF90F5B-BCEB-47A1-8DBC-7B2A5A1F2D2D}" dt="2021-01-20T21:38:47.500" v="165" actId="1076"/>
          <ac:picMkLst>
            <pc:docMk/>
            <pc:sldMk cId="2429232017" sldId="264"/>
            <ac:picMk id="7" creationId="{1FF39074-8113-42A3-81F6-C58FCBD31E35}"/>
          </ac:picMkLst>
        </pc:picChg>
        <pc:picChg chg="add mod">
          <ac:chgData name="Tim Hanewich" userId="e5c24c05-87c0-4b3e-adba-be864ab56301" providerId="ADAL" clId="{ACF90F5B-BCEB-47A1-8DBC-7B2A5A1F2D2D}" dt="2021-01-20T21:38:45.996" v="163" actId="14100"/>
          <ac:picMkLst>
            <pc:docMk/>
            <pc:sldMk cId="2429232017" sldId="264"/>
            <ac:picMk id="9" creationId="{E72802FA-2B04-4F12-A2F0-DA7B5D45F7D7}"/>
          </ac:picMkLst>
        </pc:picChg>
      </pc:sldChg>
      <pc:sldChg chg="delSp modSp add mod modShow">
        <pc:chgData name="Tim Hanewich" userId="e5c24c05-87c0-4b3e-adba-be864ab56301" providerId="ADAL" clId="{ACF90F5B-BCEB-47A1-8DBC-7B2A5A1F2D2D}" dt="2021-03-16T15:37:18.224" v="2812" actId="729"/>
        <pc:sldMkLst>
          <pc:docMk/>
          <pc:sldMk cId="192296322" sldId="265"/>
        </pc:sldMkLst>
        <pc:spChg chg="del">
          <ac:chgData name="Tim Hanewich" userId="e5c24c05-87c0-4b3e-adba-be864ab56301" providerId="ADAL" clId="{ACF90F5B-BCEB-47A1-8DBC-7B2A5A1F2D2D}" dt="2021-01-20T21:39:07.075" v="190" actId="478"/>
          <ac:spMkLst>
            <pc:docMk/>
            <pc:sldMk cId="192296322" sldId="265"/>
            <ac:spMk id="2" creationId="{254E9F1E-39F0-4447-8740-64E242666958}"/>
          </ac:spMkLst>
        </pc:spChg>
        <pc:spChg chg="del">
          <ac:chgData name="Tim Hanewich" userId="e5c24c05-87c0-4b3e-adba-be864ab56301" providerId="ADAL" clId="{ACF90F5B-BCEB-47A1-8DBC-7B2A5A1F2D2D}" dt="2021-01-20T21:39:08.199" v="191" actId="478"/>
          <ac:spMkLst>
            <pc:docMk/>
            <pc:sldMk cId="192296322" sldId="265"/>
            <ac:spMk id="3" creationId="{9BEB7903-93D0-4149-A48C-B7E5E208A262}"/>
          </ac:spMkLst>
        </pc:spChg>
        <pc:spChg chg="del">
          <ac:chgData name="Tim Hanewich" userId="e5c24c05-87c0-4b3e-adba-be864ab56301" providerId="ADAL" clId="{ACF90F5B-BCEB-47A1-8DBC-7B2A5A1F2D2D}" dt="2021-01-20T21:39:05.834" v="189" actId="478"/>
          <ac:spMkLst>
            <pc:docMk/>
            <pc:sldMk cId="192296322" sldId="265"/>
            <ac:spMk id="5" creationId="{9BD89FC4-58C1-4174-90A2-F16BB7255761}"/>
          </ac:spMkLst>
        </pc:spChg>
        <pc:spChg chg="mod">
          <ac:chgData name="Tim Hanewich" userId="e5c24c05-87c0-4b3e-adba-be864ab56301" providerId="ADAL" clId="{ACF90F5B-BCEB-47A1-8DBC-7B2A5A1F2D2D}" dt="2021-01-20T21:41:07.701" v="382" actId="1076"/>
          <ac:spMkLst>
            <pc:docMk/>
            <pc:sldMk cId="192296322" sldId="265"/>
            <ac:spMk id="6" creationId="{4E1F6434-9864-4FFD-B94E-8519D06A272C}"/>
          </ac:spMkLst>
        </pc:spChg>
        <pc:spChg chg="mod">
          <ac:chgData name="Tim Hanewich" userId="e5c24c05-87c0-4b3e-adba-be864ab56301" providerId="ADAL" clId="{ACF90F5B-BCEB-47A1-8DBC-7B2A5A1F2D2D}" dt="2021-01-20T21:39:03.183" v="188" actId="20577"/>
          <ac:spMkLst>
            <pc:docMk/>
            <pc:sldMk cId="192296322" sldId="265"/>
            <ac:spMk id="7" creationId="{BD6F69EE-90DA-4957-BCF0-FC00B7ED1282}"/>
          </ac:spMkLst>
        </pc:spChg>
      </pc:sldChg>
      <pc:sldChg chg="addSp">
        <pc:chgData name="Tim Hanewich" userId="e5c24c05-87c0-4b3e-adba-be864ab56301" providerId="ADAL" clId="{ACF90F5B-BCEB-47A1-8DBC-7B2A5A1F2D2D}" dt="2021-02-23T14:41:47.275" v="1333"/>
        <pc:sldMkLst>
          <pc:docMk/>
          <pc:sldMk cId="679043727" sldId="266"/>
        </pc:sldMkLst>
        <pc:picChg chg="add">
          <ac:chgData name="Tim Hanewich" userId="e5c24c05-87c0-4b3e-adba-be864ab56301" providerId="ADAL" clId="{ACF90F5B-BCEB-47A1-8DBC-7B2A5A1F2D2D}" dt="2021-02-23T14:41:47.275" v="1333"/>
          <ac:picMkLst>
            <pc:docMk/>
            <pc:sldMk cId="679043727" sldId="266"/>
            <ac:picMk id="2" creationId="{5CFE339B-C1E9-4390-A0CD-355A55CC1CBF}"/>
          </ac:picMkLst>
        </pc:picChg>
      </pc:sldChg>
      <pc:sldChg chg="addSp delSp modSp add del mod">
        <pc:chgData name="Tim Hanewich" userId="e5c24c05-87c0-4b3e-adba-be864ab56301" providerId="ADAL" clId="{ACF90F5B-BCEB-47A1-8DBC-7B2A5A1F2D2D}" dt="2021-03-11T19:39:39.292" v="1896" actId="20577"/>
        <pc:sldMkLst>
          <pc:docMk/>
          <pc:sldMk cId="4032513139" sldId="266"/>
        </pc:sldMkLst>
        <pc:spChg chg="add del mod">
          <ac:chgData name="Tim Hanewich" userId="e5c24c05-87c0-4b3e-adba-be864ab56301" providerId="ADAL" clId="{ACF90F5B-BCEB-47A1-8DBC-7B2A5A1F2D2D}" dt="2021-02-23T14:39:18.083" v="1181" actId="1076"/>
          <ac:spMkLst>
            <pc:docMk/>
            <pc:sldMk cId="4032513139" sldId="266"/>
            <ac:spMk id="4" creationId="{093020A6-C509-49B4-9115-734FF24D5C94}"/>
          </ac:spMkLst>
        </pc:spChg>
        <pc:spChg chg="add del mod">
          <ac:chgData name="Tim Hanewich" userId="e5c24c05-87c0-4b3e-adba-be864ab56301" providerId="ADAL" clId="{ACF90F5B-BCEB-47A1-8DBC-7B2A5A1F2D2D}" dt="2021-02-23T14:40:39.884" v="1269" actId="478"/>
          <ac:spMkLst>
            <pc:docMk/>
            <pc:sldMk cId="4032513139" sldId="266"/>
            <ac:spMk id="5" creationId="{8A2A1751-9CCA-49E0-862C-5EBF7945757F}"/>
          </ac:spMkLst>
        </pc:spChg>
        <pc:spChg chg="add mod">
          <ac:chgData name="Tim Hanewich" userId="e5c24c05-87c0-4b3e-adba-be864ab56301" providerId="ADAL" clId="{ACF90F5B-BCEB-47A1-8DBC-7B2A5A1F2D2D}" dt="2021-03-11T19:39:39.292" v="1896" actId="20577"/>
          <ac:spMkLst>
            <pc:docMk/>
            <pc:sldMk cId="4032513139" sldId="266"/>
            <ac:spMk id="5" creationId="{9B962879-B27A-4619-B3C3-6D38549E6018}"/>
          </ac:spMkLst>
        </pc:spChg>
        <pc:spChg chg="del mod">
          <ac:chgData name="Tim Hanewich" userId="e5c24c05-87c0-4b3e-adba-be864ab56301" providerId="ADAL" clId="{ACF90F5B-BCEB-47A1-8DBC-7B2A5A1F2D2D}" dt="2021-02-23T14:40:32.871" v="1268"/>
          <ac:spMkLst>
            <pc:docMk/>
            <pc:sldMk cId="4032513139" sldId="266"/>
            <ac:spMk id="6" creationId="{4E1F6434-9864-4FFD-B94E-8519D06A272C}"/>
          </ac:spMkLst>
        </pc:spChg>
        <pc:spChg chg="del">
          <ac:chgData name="Tim Hanewich" userId="e5c24c05-87c0-4b3e-adba-be864ab56301" providerId="ADAL" clId="{ACF90F5B-BCEB-47A1-8DBC-7B2A5A1F2D2D}" dt="2021-01-21T16:58:16.828" v="425" actId="478"/>
          <ac:spMkLst>
            <pc:docMk/>
            <pc:sldMk cId="4032513139" sldId="266"/>
            <ac:spMk id="7" creationId="{BD6F69EE-90DA-4957-BCF0-FC00B7ED1282}"/>
          </ac:spMkLst>
        </pc:spChg>
        <pc:spChg chg="add mod">
          <ac:chgData name="Tim Hanewich" userId="e5c24c05-87c0-4b3e-adba-be864ab56301" providerId="ADAL" clId="{ACF90F5B-BCEB-47A1-8DBC-7B2A5A1F2D2D}" dt="2021-02-23T14:43:17.834" v="1421" actId="1076"/>
          <ac:spMkLst>
            <pc:docMk/>
            <pc:sldMk cId="4032513139" sldId="266"/>
            <ac:spMk id="8" creationId="{9C255D69-1DD2-4A39-8D90-0D5D23E59694}"/>
          </ac:spMkLst>
        </pc:spChg>
        <pc:picChg chg="mod">
          <ac:chgData name="Tim Hanewich" userId="e5c24c05-87c0-4b3e-adba-be864ab56301" providerId="ADAL" clId="{ACF90F5B-BCEB-47A1-8DBC-7B2A5A1F2D2D}" dt="2021-02-23T14:43:17.834" v="1421" actId="1076"/>
          <ac:picMkLst>
            <pc:docMk/>
            <pc:sldMk cId="4032513139" sldId="266"/>
            <ac:picMk id="2" creationId="{5CFE339B-C1E9-4390-A0CD-355A55CC1CBF}"/>
          </ac:picMkLst>
        </pc:picChg>
        <pc:picChg chg="add mod">
          <ac:chgData name="Tim Hanewich" userId="e5c24c05-87c0-4b3e-adba-be864ab56301" providerId="ADAL" clId="{ACF90F5B-BCEB-47A1-8DBC-7B2A5A1F2D2D}" dt="2021-02-23T14:43:17.834" v="1421" actId="1076"/>
          <ac:picMkLst>
            <pc:docMk/>
            <pc:sldMk cId="4032513139" sldId="266"/>
            <ac:picMk id="3" creationId="{C62B186B-2580-4C88-90FD-6630E92874AE}"/>
          </ac:picMkLst>
        </pc:picChg>
      </pc:sldChg>
      <pc:sldChg chg="addSp delSp modSp new mod ord modShow">
        <pc:chgData name="Tim Hanewich" userId="e5c24c05-87c0-4b3e-adba-be864ab56301" providerId="ADAL" clId="{ACF90F5B-BCEB-47A1-8DBC-7B2A5A1F2D2D}" dt="2021-03-16T15:37:10.634" v="2811" actId="729"/>
        <pc:sldMkLst>
          <pc:docMk/>
          <pc:sldMk cId="2911431864" sldId="267"/>
        </pc:sldMkLst>
        <pc:spChg chg="add del">
          <ac:chgData name="Tim Hanewich" userId="e5c24c05-87c0-4b3e-adba-be864ab56301" providerId="ADAL" clId="{ACF90F5B-BCEB-47A1-8DBC-7B2A5A1F2D2D}" dt="2021-02-10T17:49:01.792" v="480" actId="22"/>
          <ac:spMkLst>
            <pc:docMk/>
            <pc:sldMk cId="2911431864" sldId="267"/>
            <ac:spMk id="3" creationId="{10C046AA-196B-499A-8530-635863ACE04B}"/>
          </ac:spMkLst>
        </pc:spChg>
        <pc:picChg chg="add mod">
          <ac:chgData name="Tim Hanewich" userId="e5c24c05-87c0-4b3e-adba-be864ab56301" providerId="ADAL" clId="{ACF90F5B-BCEB-47A1-8DBC-7B2A5A1F2D2D}" dt="2021-02-10T17:53:04.901" v="487" actId="1076"/>
          <ac:picMkLst>
            <pc:docMk/>
            <pc:sldMk cId="2911431864" sldId="267"/>
            <ac:picMk id="5" creationId="{8EC1730F-66F8-4E4A-8AC8-C9B14EB89756}"/>
          </ac:picMkLst>
        </pc:picChg>
        <pc:picChg chg="add mod">
          <ac:chgData name="Tim Hanewich" userId="e5c24c05-87c0-4b3e-adba-be864ab56301" providerId="ADAL" clId="{ACF90F5B-BCEB-47A1-8DBC-7B2A5A1F2D2D}" dt="2021-02-10T17:54:29.853" v="492" actId="1076"/>
          <ac:picMkLst>
            <pc:docMk/>
            <pc:sldMk cId="2911431864" sldId="267"/>
            <ac:picMk id="7" creationId="{60217172-B062-4166-B9F7-A3E0E77B9934}"/>
          </ac:picMkLst>
        </pc:picChg>
        <pc:picChg chg="add del mod">
          <ac:chgData name="Tim Hanewich" userId="e5c24c05-87c0-4b3e-adba-be864ab56301" providerId="ADAL" clId="{ACF90F5B-BCEB-47A1-8DBC-7B2A5A1F2D2D}" dt="2021-02-10T17:54:34.561" v="497" actId="478"/>
          <ac:picMkLst>
            <pc:docMk/>
            <pc:sldMk cId="2911431864" sldId="267"/>
            <ac:picMk id="9" creationId="{13DA54EF-9640-4426-BD0D-18E182E6DB72}"/>
          </ac:picMkLst>
        </pc:picChg>
        <pc:picChg chg="add mod">
          <ac:chgData name="Tim Hanewich" userId="e5c24c05-87c0-4b3e-adba-be864ab56301" providerId="ADAL" clId="{ACF90F5B-BCEB-47A1-8DBC-7B2A5A1F2D2D}" dt="2021-02-10T17:54:50.525" v="503" actId="1076"/>
          <ac:picMkLst>
            <pc:docMk/>
            <pc:sldMk cId="2911431864" sldId="267"/>
            <ac:picMk id="11" creationId="{E8374052-92C5-4AD4-9708-5919D0675A64}"/>
          </ac:picMkLst>
        </pc:picChg>
        <pc:picChg chg="add mod">
          <ac:chgData name="Tim Hanewich" userId="e5c24c05-87c0-4b3e-adba-be864ab56301" providerId="ADAL" clId="{ACF90F5B-BCEB-47A1-8DBC-7B2A5A1F2D2D}" dt="2021-02-10T17:56:12.702" v="513" actId="1076"/>
          <ac:picMkLst>
            <pc:docMk/>
            <pc:sldMk cId="2911431864" sldId="267"/>
            <ac:picMk id="13" creationId="{C004A9E2-E816-486A-9B74-67F7A9498A4C}"/>
          </ac:picMkLst>
        </pc:picChg>
        <pc:picChg chg="add mod">
          <ac:chgData name="Tim Hanewich" userId="e5c24c05-87c0-4b3e-adba-be864ab56301" providerId="ADAL" clId="{ACF90F5B-BCEB-47A1-8DBC-7B2A5A1F2D2D}" dt="2021-02-10T17:56:09.990" v="510" actId="1076"/>
          <ac:picMkLst>
            <pc:docMk/>
            <pc:sldMk cId="2911431864" sldId="267"/>
            <ac:picMk id="15" creationId="{DCEB7525-CD8A-4E91-8949-AC81295D1A89}"/>
          </ac:picMkLst>
        </pc:picChg>
      </pc:sldChg>
      <pc:sldChg chg="modSp add mod modShow">
        <pc:chgData name="Tim Hanewich" userId="e5c24c05-87c0-4b3e-adba-be864ab56301" providerId="ADAL" clId="{ACF90F5B-BCEB-47A1-8DBC-7B2A5A1F2D2D}" dt="2021-03-03T15:37:28.186" v="1452" actId="729"/>
        <pc:sldMkLst>
          <pc:docMk/>
          <pc:sldMk cId="1559917831" sldId="268"/>
        </pc:sldMkLst>
        <pc:spChg chg="mod">
          <ac:chgData name="Tim Hanewich" userId="e5c24c05-87c0-4b3e-adba-be864ab56301" providerId="ADAL" clId="{ACF90F5B-BCEB-47A1-8DBC-7B2A5A1F2D2D}" dt="2021-02-10T17:57:09.627" v="638" actId="20577"/>
          <ac:spMkLst>
            <pc:docMk/>
            <pc:sldMk cId="1559917831" sldId="268"/>
            <ac:spMk id="6" creationId="{4E1F6434-9864-4FFD-B94E-8519D06A272C}"/>
          </ac:spMkLst>
        </pc:spChg>
        <pc:spChg chg="mod">
          <ac:chgData name="Tim Hanewich" userId="e5c24c05-87c0-4b3e-adba-be864ab56301" providerId="ADAL" clId="{ACF90F5B-BCEB-47A1-8DBC-7B2A5A1F2D2D}" dt="2021-02-10T17:57:20.920" v="682" actId="20577"/>
          <ac:spMkLst>
            <pc:docMk/>
            <pc:sldMk cId="1559917831" sldId="268"/>
            <ac:spMk id="7" creationId="{BD6F69EE-90DA-4957-BCF0-FC00B7ED1282}"/>
          </ac:spMkLst>
        </pc:spChg>
      </pc:sldChg>
      <pc:sldChg chg="addSp modSp new mod modShow">
        <pc:chgData name="Tim Hanewich" userId="e5c24c05-87c0-4b3e-adba-be864ab56301" providerId="ADAL" clId="{ACF90F5B-BCEB-47A1-8DBC-7B2A5A1F2D2D}" dt="2021-03-03T15:37:32.767" v="1453" actId="729"/>
        <pc:sldMkLst>
          <pc:docMk/>
          <pc:sldMk cId="1840244113" sldId="269"/>
        </pc:sldMkLst>
        <pc:spChg chg="add mod">
          <ac:chgData name="Tim Hanewich" userId="e5c24c05-87c0-4b3e-adba-be864ab56301" providerId="ADAL" clId="{ACF90F5B-BCEB-47A1-8DBC-7B2A5A1F2D2D}" dt="2021-02-22T19:16:20.742" v="728" actId="13822"/>
          <ac:spMkLst>
            <pc:docMk/>
            <pc:sldMk cId="1840244113" sldId="269"/>
            <ac:spMk id="2" creationId="{45396038-D63A-4CEC-A9F6-95F35205C0D0}"/>
          </ac:spMkLst>
        </pc:spChg>
        <pc:spChg chg="add mod">
          <ac:chgData name="Tim Hanewich" userId="e5c24c05-87c0-4b3e-adba-be864ab56301" providerId="ADAL" clId="{ACF90F5B-BCEB-47A1-8DBC-7B2A5A1F2D2D}" dt="2021-02-22T19:16:39.730" v="782" actId="1076"/>
          <ac:spMkLst>
            <pc:docMk/>
            <pc:sldMk cId="1840244113" sldId="269"/>
            <ac:spMk id="4" creationId="{884126C6-04A7-4A1F-8B40-012C5E7D707F}"/>
          </ac:spMkLst>
        </pc:spChg>
        <pc:spChg chg="add mod">
          <ac:chgData name="Tim Hanewich" userId="e5c24c05-87c0-4b3e-adba-be864ab56301" providerId="ADAL" clId="{ACF90F5B-BCEB-47A1-8DBC-7B2A5A1F2D2D}" dt="2021-02-22T19:17:28.081" v="864" actId="1076"/>
          <ac:spMkLst>
            <pc:docMk/>
            <pc:sldMk cId="1840244113" sldId="269"/>
            <ac:spMk id="10" creationId="{96DDC32B-8E82-4D1A-B870-DF93D0684267}"/>
          </ac:spMkLst>
        </pc:spChg>
        <pc:spChg chg="add mod">
          <ac:chgData name="Tim Hanewich" userId="e5c24c05-87c0-4b3e-adba-be864ab56301" providerId="ADAL" clId="{ACF90F5B-BCEB-47A1-8DBC-7B2A5A1F2D2D}" dt="2021-02-22T19:17:55.706" v="947" actId="1076"/>
          <ac:spMkLst>
            <pc:docMk/>
            <pc:sldMk cId="1840244113" sldId="269"/>
            <ac:spMk id="16" creationId="{DD158E01-46BC-4892-8440-9C18AA8B7B6F}"/>
          </ac:spMkLst>
        </pc:spChg>
        <pc:spChg chg="add mod">
          <ac:chgData name="Tim Hanewich" userId="e5c24c05-87c0-4b3e-adba-be864ab56301" providerId="ADAL" clId="{ACF90F5B-BCEB-47A1-8DBC-7B2A5A1F2D2D}" dt="2021-02-22T19:18:36.267" v="1050" actId="1076"/>
          <ac:spMkLst>
            <pc:docMk/>
            <pc:sldMk cId="1840244113" sldId="269"/>
            <ac:spMk id="20" creationId="{9CE51568-9856-4AC8-8BA7-1F8850E76155}"/>
          </ac:spMkLst>
        </pc:spChg>
        <pc:cxnChg chg="add mod">
          <ac:chgData name="Tim Hanewich" userId="e5c24c05-87c0-4b3e-adba-be864ab56301" providerId="ADAL" clId="{ACF90F5B-BCEB-47A1-8DBC-7B2A5A1F2D2D}" dt="2021-02-22T19:16:54.818" v="785" actId="14100"/>
          <ac:cxnSpMkLst>
            <pc:docMk/>
            <pc:sldMk cId="1840244113" sldId="269"/>
            <ac:cxnSpMk id="6" creationId="{9BD72668-BD2F-4A17-A815-9F423CAF8344}"/>
          </ac:cxnSpMkLst>
        </pc:cxnChg>
        <pc:cxnChg chg="add">
          <ac:chgData name="Tim Hanewich" userId="e5c24c05-87c0-4b3e-adba-be864ab56301" providerId="ADAL" clId="{ACF90F5B-BCEB-47A1-8DBC-7B2A5A1F2D2D}" dt="2021-02-22T19:17:23.859" v="862" actId="11529"/>
          <ac:cxnSpMkLst>
            <pc:docMk/>
            <pc:sldMk cId="1840244113" sldId="269"/>
            <ac:cxnSpMk id="12" creationId="{10DFEAA1-E33F-4F34-9500-69DE67D66CC1}"/>
          </ac:cxnSpMkLst>
        </pc:cxnChg>
        <pc:cxnChg chg="add">
          <ac:chgData name="Tim Hanewich" userId="e5c24c05-87c0-4b3e-adba-be864ab56301" providerId="ADAL" clId="{ACF90F5B-BCEB-47A1-8DBC-7B2A5A1F2D2D}" dt="2021-02-22T19:17:35.940" v="865" actId="11529"/>
          <ac:cxnSpMkLst>
            <pc:docMk/>
            <pc:sldMk cId="1840244113" sldId="269"/>
            <ac:cxnSpMk id="14" creationId="{EB6A9E7D-0C47-42C7-AC9B-597DBCD5E2F2}"/>
          </ac:cxnSpMkLst>
        </pc:cxnChg>
        <pc:cxnChg chg="add mod">
          <ac:chgData name="Tim Hanewich" userId="e5c24c05-87c0-4b3e-adba-be864ab56301" providerId="ADAL" clId="{ACF90F5B-BCEB-47A1-8DBC-7B2A5A1F2D2D}" dt="2021-02-22T19:18:37.808" v="1051" actId="14100"/>
          <ac:cxnSpMkLst>
            <pc:docMk/>
            <pc:sldMk cId="1840244113" sldId="269"/>
            <ac:cxnSpMk id="18" creationId="{3F72C4D6-4315-4DBD-9E70-926640BAF10A}"/>
          </ac:cxnSpMkLst>
        </pc:cxnChg>
      </pc:sldChg>
      <pc:sldChg chg="delSp modSp add mod ord modShow">
        <pc:chgData name="Tim Hanewich" userId="e5c24c05-87c0-4b3e-adba-be864ab56301" providerId="ADAL" clId="{ACF90F5B-BCEB-47A1-8DBC-7B2A5A1F2D2D}" dt="2021-03-03T15:37:34.773" v="1454" actId="729"/>
        <pc:sldMkLst>
          <pc:docMk/>
          <pc:sldMk cId="1628481582" sldId="5793"/>
        </pc:sldMkLst>
        <pc:spChg chg="mod">
          <ac:chgData name="Tim Hanewich" userId="e5c24c05-87c0-4b3e-adba-be864ab56301" providerId="ADAL" clId="{ACF90F5B-BCEB-47A1-8DBC-7B2A5A1F2D2D}" dt="2021-02-22T21:16:15.005" v="1064" actId="20577"/>
          <ac:spMkLst>
            <pc:docMk/>
            <pc:sldMk cId="1628481582" sldId="5793"/>
            <ac:spMk id="2" creationId="{68F30F9D-7D43-4C15-BAF5-F546FB49921E}"/>
          </ac:spMkLst>
        </pc:spChg>
        <pc:spChg chg="mod">
          <ac:chgData name="Tim Hanewich" userId="e5c24c05-87c0-4b3e-adba-be864ab56301" providerId="ADAL" clId="{ACF90F5B-BCEB-47A1-8DBC-7B2A5A1F2D2D}" dt="2021-02-22T21:16:48.277" v="1076" actId="1076"/>
          <ac:spMkLst>
            <pc:docMk/>
            <pc:sldMk cId="1628481582" sldId="5793"/>
            <ac:spMk id="3" creationId="{9CCAA667-D276-4138-AC42-5CA69E8D6CD6}"/>
          </ac:spMkLst>
        </pc:spChg>
        <pc:spChg chg="del">
          <ac:chgData name="Tim Hanewich" userId="e5c24c05-87c0-4b3e-adba-be864ab56301" providerId="ADAL" clId="{ACF90F5B-BCEB-47A1-8DBC-7B2A5A1F2D2D}" dt="2021-02-22T21:16:24.566" v="1065" actId="478"/>
          <ac:spMkLst>
            <pc:docMk/>
            <pc:sldMk cId="1628481582" sldId="5793"/>
            <ac:spMk id="5" creationId="{C75538D4-B5C6-904B-8550-C05829C6BD03}"/>
          </ac:spMkLst>
        </pc:spChg>
      </pc:sldChg>
      <pc:sldChg chg="addSp delSp modSp new mod">
        <pc:chgData name="Tim Hanewich" userId="e5c24c05-87c0-4b3e-adba-be864ab56301" providerId="ADAL" clId="{ACF90F5B-BCEB-47A1-8DBC-7B2A5A1F2D2D}" dt="2021-03-11T19:40:47.262" v="1907" actId="20577"/>
        <pc:sldMkLst>
          <pc:docMk/>
          <pc:sldMk cId="3105256086" sldId="5794"/>
        </pc:sldMkLst>
        <pc:spChg chg="add mod">
          <ac:chgData name="Tim Hanewich" userId="e5c24c05-87c0-4b3e-adba-be864ab56301" providerId="ADAL" clId="{ACF90F5B-BCEB-47A1-8DBC-7B2A5A1F2D2D}" dt="2021-03-11T19:40:47.262" v="1907" actId="20577"/>
          <ac:spMkLst>
            <pc:docMk/>
            <pc:sldMk cId="3105256086" sldId="5794"/>
            <ac:spMk id="2" creationId="{6AD95667-2C93-4752-83FD-799923C42781}"/>
          </ac:spMkLst>
        </pc:spChg>
        <pc:picChg chg="add mod">
          <ac:chgData name="Tim Hanewich" userId="e5c24c05-87c0-4b3e-adba-be864ab56301" providerId="ADAL" clId="{ACF90F5B-BCEB-47A1-8DBC-7B2A5A1F2D2D}" dt="2021-03-11T19:36:19.768" v="1514" actId="1076"/>
          <ac:picMkLst>
            <pc:docMk/>
            <pc:sldMk cId="3105256086" sldId="5794"/>
            <ac:picMk id="3" creationId="{FD875B9C-907C-4BAE-9EB7-B09D10CD5C66}"/>
          </ac:picMkLst>
        </pc:picChg>
        <pc:picChg chg="add mod">
          <ac:chgData name="Tim Hanewich" userId="e5c24c05-87c0-4b3e-adba-be864ab56301" providerId="ADAL" clId="{ACF90F5B-BCEB-47A1-8DBC-7B2A5A1F2D2D}" dt="2021-03-11T19:35:05.272" v="1502" actId="1076"/>
          <ac:picMkLst>
            <pc:docMk/>
            <pc:sldMk cId="3105256086" sldId="5794"/>
            <ac:picMk id="5" creationId="{FEBF7DB0-6CDD-4A39-803D-E58786F5028B}"/>
          </ac:picMkLst>
        </pc:picChg>
        <pc:picChg chg="add del">
          <ac:chgData name="Tim Hanewich" userId="e5c24c05-87c0-4b3e-adba-be864ab56301" providerId="ADAL" clId="{ACF90F5B-BCEB-47A1-8DBC-7B2A5A1F2D2D}" dt="2021-03-11T19:34:20.892" v="1479" actId="478"/>
          <ac:picMkLst>
            <pc:docMk/>
            <pc:sldMk cId="3105256086" sldId="5794"/>
            <ac:picMk id="7" creationId="{EFAE28EB-477B-4DF0-9CC4-515229658552}"/>
          </ac:picMkLst>
        </pc:picChg>
        <pc:picChg chg="add mod modCrop">
          <ac:chgData name="Tim Hanewich" userId="e5c24c05-87c0-4b3e-adba-be864ab56301" providerId="ADAL" clId="{ACF90F5B-BCEB-47A1-8DBC-7B2A5A1F2D2D}" dt="2021-03-11T19:35:03.744" v="1501" actId="1076"/>
          <ac:picMkLst>
            <pc:docMk/>
            <pc:sldMk cId="3105256086" sldId="5794"/>
            <ac:picMk id="9" creationId="{C14E893D-2C43-47CC-953C-621AE3F8EB4E}"/>
          </ac:picMkLst>
        </pc:picChg>
        <pc:picChg chg="add del mod">
          <ac:chgData name="Tim Hanewich" userId="e5c24c05-87c0-4b3e-adba-be864ab56301" providerId="ADAL" clId="{ACF90F5B-BCEB-47A1-8DBC-7B2A5A1F2D2D}" dt="2021-03-11T19:35:47.718" v="1509" actId="478"/>
          <ac:picMkLst>
            <pc:docMk/>
            <pc:sldMk cId="3105256086" sldId="5794"/>
            <ac:picMk id="11" creationId="{C601CDAF-4D17-4552-B9F6-4A4AB65CEB5D}"/>
          </ac:picMkLst>
        </pc:picChg>
        <pc:picChg chg="add mod">
          <ac:chgData name="Tim Hanewich" userId="e5c24c05-87c0-4b3e-adba-be864ab56301" providerId="ADAL" clId="{ACF90F5B-BCEB-47A1-8DBC-7B2A5A1F2D2D}" dt="2021-03-11T19:36:07.904" v="1512" actId="1076"/>
          <ac:picMkLst>
            <pc:docMk/>
            <pc:sldMk cId="3105256086" sldId="5794"/>
            <ac:picMk id="13" creationId="{9195699F-2BF6-4439-AB29-B6E7BD4CDE2C}"/>
          </ac:picMkLst>
        </pc:picChg>
      </pc:sldChg>
      <pc:sldChg chg="modSp add mod ord">
        <pc:chgData name="Tim Hanewich" userId="e5c24c05-87c0-4b3e-adba-be864ab56301" providerId="ADAL" clId="{ACF90F5B-BCEB-47A1-8DBC-7B2A5A1F2D2D}" dt="2021-03-15T15:20:43.600" v="2531"/>
        <pc:sldMkLst>
          <pc:docMk/>
          <pc:sldMk cId="1137559675" sldId="5795"/>
        </pc:sldMkLst>
        <pc:spChg chg="mod">
          <ac:chgData name="Tim Hanewich" userId="e5c24c05-87c0-4b3e-adba-be864ab56301" providerId="ADAL" clId="{ACF90F5B-BCEB-47A1-8DBC-7B2A5A1F2D2D}" dt="2021-03-11T19:38:30.147" v="1895" actId="20577"/>
          <ac:spMkLst>
            <pc:docMk/>
            <pc:sldMk cId="1137559675" sldId="5795"/>
            <ac:spMk id="6" creationId="{4E1F6434-9864-4FFD-B94E-8519D06A272C}"/>
          </ac:spMkLst>
        </pc:spChg>
        <pc:spChg chg="mod">
          <ac:chgData name="Tim Hanewich" userId="e5c24c05-87c0-4b3e-adba-be864ab56301" providerId="ADAL" clId="{ACF90F5B-BCEB-47A1-8DBC-7B2A5A1F2D2D}" dt="2021-03-11T19:37:05.840" v="1537" actId="20577"/>
          <ac:spMkLst>
            <pc:docMk/>
            <pc:sldMk cId="1137559675" sldId="5795"/>
            <ac:spMk id="7" creationId="{BD6F69EE-90DA-4957-BCF0-FC00B7ED1282}"/>
          </ac:spMkLst>
        </pc:spChg>
      </pc:sldChg>
      <pc:sldChg chg="addSp modSp new mod">
        <pc:chgData name="Tim Hanewich" userId="e5c24c05-87c0-4b3e-adba-be864ab56301" providerId="ADAL" clId="{ACF90F5B-BCEB-47A1-8DBC-7B2A5A1F2D2D}" dt="2021-03-16T16:20:59.291" v="2815" actId="1076"/>
        <pc:sldMkLst>
          <pc:docMk/>
          <pc:sldMk cId="2618707913" sldId="5796"/>
        </pc:sldMkLst>
        <pc:spChg chg="add mod">
          <ac:chgData name="Tim Hanewich" userId="e5c24c05-87c0-4b3e-adba-be864ab56301" providerId="ADAL" clId="{ACF90F5B-BCEB-47A1-8DBC-7B2A5A1F2D2D}" dt="2021-03-15T13:15:42.665" v="1945" actId="1076"/>
          <ac:spMkLst>
            <pc:docMk/>
            <pc:sldMk cId="2618707913" sldId="5796"/>
            <ac:spMk id="2" creationId="{64CAEA2E-0B0C-48FA-B0CA-C51BCA2612A5}"/>
          </ac:spMkLst>
        </pc:spChg>
        <pc:spChg chg="add mod">
          <ac:chgData name="Tim Hanewich" userId="e5c24c05-87c0-4b3e-adba-be864ab56301" providerId="ADAL" clId="{ACF90F5B-BCEB-47A1-8DBC-7B2A5A1F2D2D}" dt="2021-03-15T13:23:13.907" v="2448" actId="14100"/>
          <ac:spMkLst>
            <pc:docMk/>
            <pc:sldMk cId="2618707913" sldId="5796"/>
            <ac:spMk id="3" creationId="{2A9418C5-DD33-435B-80B1-731B95264990}"/>
          </ac:spMkLst>
        </pc:spChg>
        <pc:spChg chg="add mod">
          <ac:chgData name="Tim Hanewich" userId="e5c24c05-87c0-4b3e-adba-be864ab56301" providerId="ADAL" clId="{ACF90F5B-BCEB-47A1-8DBC-7B2A5A1F2D2D}" dt="2021-03-15T13:23:11.041" v="2447" actId="1076"/>
          <ac:spMkLst>
            <pc:docMk/>
            <pc:sldMk cId="2618707913" sldId="5796"/>
            <ac:spMk id="4" creationId="{1182A63E-1179-488A-8603-34A4992241FF}"/>
          </ac:spMkLst>
        </pc:spChg>
        <pc:spChg chg="add mod">
          <ac:chgData name="Tim Hanewich" userId="e5c24c05-87c0-4b3e-adba-be864ab56301" providerId="ADAL" clId="{ACF90F5B-BCEB-47A1-8DBC-7B2A5A1F2D2D}" dt="2021-03-16T16:20:55.736" v="2814" actId="1076"/>
          <ac:spMkLst>
            <pc:docMk/>
            <pc:sldMk cId="2618707913" sldId="5796"/>
            <ac:spMk id="5" creationId="{44B8832F-C541-4670-AD7F-71C146684297}"/>
          </ac:spMkLst>
        </pc:spChg>
        <pc:spChg chg="add mod">
          <ac:chgData name="Tim Hanewich" userId="e5c24c05-87c0-4b3e-adba-be864ab56301" providerId="ADAL" clId="{ACF90F5B-BCEB-47A1-8DBC-7B2A5A1F2D2D}" dt="2021-03-16T16:20:59.291" v="2815" actId="1076"/>
          <ac:spMkLst>
            <pc:docMk/>
            <pc:sldMk cId="2618707913" sldId="5796"/>
            <ac:spMk id="6" creationId="{6275DCF4-577B-473E-9431-16631086DF2D}"/>
          </ac:spMkLst>
        </pc:spChg>
        <pc:spChg chg="add mod">
          <ac:chgData name="Tim Hanewich" userId="e5c24c05-87c0-4b3e-adba-be864ab56301" providerId="ADAL" clId="{ACF90F5B-BCEB-47A1-8DBC-7B2A5A1F2D2D}" dt="2021-03-15T13:22:59.940" v="2443" actId="571"/>
          <ac:spMkLst>
            <pc:docMk/>
            <pc:sldMk cId="2618707913" sldId="5796"/>
            <ac:spMk id="7" creationId="{5EDEFC73-E231-4AA6-B92A-D6C736936AA4}"/>
          </ac:spMkLst>
        </pc:spChg>
      </pc:sldChg>
      <pc:sldChg chg="addSp delSp modSp new mod">
        <pc:chgData name="Tim Hanewich" userId="e5c24c05-87c0-4b3e-adba-be864ab56301" providerId="ADAL" clId="{ACF90F5B-BCEB-47A1-8DBC-7B2A5A1F2D2D}" dt="2021-03-15T15:17:36.117" v="2527" actId="1076"/>
        <pc:sldMkLst>
          <pc:docMk/>
          <pc:sldMk cId="2403127443" sldId="5797"/>
        </pc:sldMkLst>
        <pc:spChg chg="add del mod">
          <ac:chgData name="Tim Hanewich" userId="e5c24c05-87c0-4b3e-adba-be864ab56301" providerId="ADAL" clId="{ACF90F5B-BCEB-47A1-8DBC-7B2A5A1F2D2D}" dt="2021-03-15T15:13:55.958" v="2463" actId="478"/>
          <ac:spMkLst>
            <pc:docMk/>
            <pc:sldMk cId="2403127443" sldId="5797"/>
            <ac:spMk id="2" creationId="{061AC6AB-8907-4CBC-802B-EF03D8DFC7BB}"/>
          </ac:spMkLst>
        </pc:spChg>
        <pc:spChg chg="add mod">
          <ac:chgData name="Tim Hanewich" userId="e5c24c05-87c0-4b3e-adba-be864ab56301" providerId="ADAL" clId="{ACF90F5B-BCEB-47A1-8DBC-7B2A5A1F2D2D}" dt="2021-03-15T15:15:24.013" v="2509" actId="1076"/>
          <ac:spMkLst>
            <pc:docMk/>
            <pc:sldMk cId="2403127443" sldId="5797"/>
            <ac:spMk id="3" creationId="{9D7FEEF0-5303-4F79-9298-AB257812AAEE}"/>
          </ac:spMkLst>
        </pc:spChg>
        <pc:spChg chg="add mod">
          <ac:chgData name="Tim Hanewich" userId="e5c24c05-87c0-4b3e-adba-be864ab56301" providerId="ADAL" clId="{ACF90F5B-BCEB-47A1-8DBC-7B2A5A1F2D2D}" dt="2021-03-15T15:15:24.013" v="2509" actId="1076"/>
          <ac:spMkLst>
            <pc:docMk/>
            <pc:sldMk cId="2403127443" sldId="5797"/>
            <ac:spMk id="5" creationId="{A5798465-4B4C-4934-8AC1-55FD79ACD8B3}"/>
          </ac:spMkLst>
        </pc:spChg>
        <pc:spChg chg="add mod">
          <ac:chgData name="Tim Hanewich" userId="e5c24c05-87c0-4b3e-adba-be864ab56301" providerId="ADAL" clId="{ACF90F5B-BCEB-47A1-8DBC-7B2A5A1F2D2D}" dt="2021-03-15T15:16:20.245" v="2519" actId="1076"/>
          <ac:spMkLst>
            <pc:docMk/>
            <pc:sldMk cId="2403127443" sldId="5797"/>
            <ac:spMk id="9" creationId="{72D655CE-8C9A-4381-83DD-72E6A80EFA6D}"/>
          </ac:spMkLst>
        </pc:spChg>
        <pc:picChg chg="add mod">
          <ac:chgData name="Tim Hanewich" userId="e5c24c05-87c0-4b3e-adba-be864ab56301" providerId="ADAL" clId="{ACF90F5B-BCEB-47A1-8DBC-7B2A5A1F2D2D}" dt="2021-03-15T15:15:35.277" v="2515" actId="1076"/>
          <ac:picMkLst>
            <pc:docMk/>
            <pc:sldMk cId="2403127443" sldId="5797"/>
            <ac:picMk id="7" creationId="{B6F5F71F-4DAB-469A-B60A-AB656329FCD1}"/>
          </ac:picMkLst>
        </pc:picChg>
        <pc:picChg chg="add mod">
          <ac:chgData name="Tim Hanewich" userId="e5c24c05-87c0-4b3e-adba-be864ab56301" providerId="ADAL" clId="{ACF90F5B-BCEB-47A1-8DBC-7B2A5A1F2D2D}" dt="2021-03-15T15:17:35.341" v="2526" actId="1076"/>
          <ac:picMkLst>
            <pc:docMk/>
            <pc:sldMk cId="2403127443" sldId="5797"/>
            <ac:picMk id="11" creationId="{C40E315A-4FDA-43CF-84A9-49EC63BDE936}"/>
          </ac:picMkLst>
        </pc:picChg>
        <pc:picChg chg="add mod">
          <ac:chgData name="Tim Hanewich" userId="e5c24c05-87c0-4b3e-adba-be864ab56301" providerId="ADAL" clId="{ACF90F5B-BCEB-47A1-8DBC-7B2A5A1F2D2D}" dt="2021-03-15T15:17:36.117" v="2527" actId="1076"/>
          <ac:picMkLst>
            <pc:docMk/>
            <pc:sldMk cId="2403127443" sldId="5797"/>
            <ac:picMk id="13" creationId="{EE25997C-4E33-4935-A977-1B6028CC9405}"/>
          </ac:picMkLst>
        </pc:picChg>
      </pc:sldChg>
      <pc:sldChg chg="addSp delSp modSp new mod">
        <pc:chgData name="Tim Hanewich" userId="e5c24c05-87c0-4b3e-adba-be864ab56301" providerId="ADAL" clId="{ACF90F5B-BCEB-47A1-8DBC-7B2A5A1F2D2D}" dt="2021-03-15T15:24:05.317" v="2806" actId="207"/>
        <pc:sldMkLst>
          <pc:docMk/>
          <pc:sldMk cId="374394539" sldId="5798"/>
        </pc:sldMkLst>
        <pc:spChg chg="add mod">
          <ac:chgData name="Tim Hanewich" userId="e5c24c05-87c0-4b3e-adba-be864ab56301" providerId="ADAL" clId="{ACF90F5B-BCEB-47A1-8DBC-7B2A5A1F2D2D}" dt="2021-03-15T15:24:05.317" v="2806" actId="207"/>
          <ac:spMkLst>
            <pc:docMk/>
            <pc:sldMk cId="374394539" sldId="5798"/>
            <ac:spMk id="2" creationId="{2D6919D6-3347-47C2-82D8-D59FC0AD9152}"/>
          </ac:spMkLst>
        </pc:spChg>
        <pc:spChg chg="add mod">
          <ac:chgData name="Tim Hanewich" userId="e5c24c05-87c0-4b3e-adba-be864ab56301" providerId="ADAL" clId="{ACF90F5B-BCEB-47A1-8DBC-7B2A5A1F2D2D}" dt="2021-03-15T15:23:34.369" v="2803" actId="1076"/>
          <ac:spMkLst>
            <pc:docMk/>
            <pc:sldMk cId="374394539" sldId="5798"/>
            <ac:spMk id="3" creationId="{B39DE639-6A77-4A13-A489-6C865375A100}"/>
          </ac:spMkLst>
        </pc:spChg>
        <pc:spChg chg="add del">
          <ac:chgData name="Tim Hanewich" userId="e5c24c05-87c0-4b3e-adba-be864ab56301" providerId="ADAL" clId="{ACF90F5B-BCEB-47A1-8DBC-7B2A5A1F2D2D}" dt="2021-03-15T15:22:46.667" v="2685" actId="478"/>
          <ac:spMkLst>
            <pc:docMk/>
            <pc:sldMk cId="374394539" sldId="5798"/>
            <ac:spMk id="5" creationId="{D0F96364-B76D-4023-8ED9-4CB6952142F4}"/>
          </ac:spMkLst>
        </pc:spChg>
      </pc:sldChg>
    </pc:docChg>
  </pc:docChgLst>
  <pc:docChgLst>
    <pc:chgData name="Tim Hanewich" userId="e5c24c05-87c0-4b3e-adba-be864ab56301" providerId="ADAL" clId="{E4F917BD-66E9-4180-97A4-AC259B6F5FB0}"/>
    <pc:docChg chg="modSld sldOrd">
      <pc:chgData name="Tim Hanewich" userId="e5c24c05-87c0-4b3e-adba-be864ab56301" providerId="ADAL" clId="{E4F917BD-66E9-4180-97A4-AC259B6F5FB0}" dt="2021-03-30T15:39:11.141" v="10" actId="729"/>
      <pc:docMkLst>
        <pc:docMk/>
      </pc:docMkLst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3138327979" sldId="256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4023765009" sldId="257"/>
        </pc:sldMkLst>
      </pc:sldChg>
      <pc:sldChg chg="mod modShow">
        <pc:chgData name="Tim Hanewich" userId="e5c24c05-87c0-4b3e-adba-be864ab56301" providerId="ADAL" clId="{E4F917BD-66E9-4180-97A4-AC259B6F5FB0}" dt="2021-03-30T15:39:11.141" v="10" actId="729"/>
        <pc:sldMkLst>
          <pc:docMk/>
          <pc:sldMk cId="1871269028" sldId="258"/>
        </pc:sldMkLst>
      </pc:sldChg>
      <pc:sldChg chg="mod modShow">
        <pc:chgData name="Tim Hanewich" userId="e5c24c05-87c0-4b3e-adba-be864ab56301" providerId="ADAL" clId="{E4F917BD-66E9-4180-97A4-AC259B6F5FB0}" dt="2021-03-29T16:22:06.045" v="2" actId="729"/>
        <pc:sldMkLst>
          <pc:docMk/>
          <pc:sldMk cId="1474585296" sldId="259"/>
        </pc:sldMkLst>
      </pc:sldChg>
      <pc:sldChg chg="mod modShow">
        <pc:chgData name="Tim Hanewich" userId="e5c24c05-87c0-4b3e-adba-be864ab56301" providerId="ADAL" clId="{E4F917BD-66E9-4180-97A4-AC259B6F5FB0}" dt="2021-03-29T16:22:10.095" v="3" actId="729"/>
        <pc:sldMkLst>
          <pc:docMk/>
          <pc:sldMk cId="464784913" sldId="261"/>
        </pc:sldMkLst>
      </pc:sldChg>
      <pc:sldChg chg="mod modShow">
        <pc:chgData name="Tim Hanewich" userId="e5c24c05-87c0-4b3e-adba-be864ab56301" providerId="ADAL" clId="{E4F917BD-66E9-4180-97A4-AC259B6F5FB0}" dt="2021-03-29T16:21:50.043" v="1" actId="729"/>
        <pc:sldMkLst>
          <pc:docMk/>
          <pc:sldMk cId="3579328329" sldId="262"/>
        </pc:sldMkLst>
      </pc:sldChg>
      <pc:sldChg chg="mod modShow">
        <pc:chgData name="Tim Hanewich" userId="e5c24c05-87c0-4b3e-adba-be864ab56301" providerId="ADAL" clId="{E4F917BD-66E9-4180-97A4-AC259B6F5FB0}" dt="2021-03-29T16:21:50.043" v="1" actId="729"/>
        <pc:sldMkLst>
          <pc:docMk/>
          <pc:sldMk cId="545767853" sldId="263"/>
        </pc:sldMkLst>
      </pc:sldChg>
      <pc:sldChg chg="mod modShow">
        <pc:chgData name="Tim Hanewich" userId="e5c24c05-87c0-4b3e-adba-be864ab56301" providerId="ADAL" clId="{E4F917BD-66E9-4180-97A4-AC259B6F5FB0}" dt="2021-03-29T16:22:12.827" v="4" actId="729"/>
        <pc:sldMkLst>
          <pc:docMk/>
          <pc:sldMk cId="2429232017" sldId="264"/>
        </pc:sldMkLst>
      </pc:sldChg>
      <pc:sldChg chg="mod modShow">
        <pc:chgData name="Tim Hanewich" userId="e5c24c05-87c0-4b3e-adba-be864ab56301" providerId="ADAL" clId="{E4F917BD-66E9-4180-97A4-AC259B6F5FB0}" dt="2021-03-29T16:22:50.839" v="9" actId="729"/>
        <pc:sldMkLst>
          <pc:docMk/>
          <pc:sldMk cId="4032513139" sldId="266"/>
        </pc:sldMkLst>
      </pc:sldChg>
      <pc:sldChg chg="mod modShow">
        <pc:chgData name="Tim Hanewich" userId="e5c24c05-87c0-4b3e-adba-be864ab56301" providerId="ADAL" clId="{E4F917BD-66E9-4180-97A4-AC259B6F5FB0}" dt="2021-03-29T16:22:15.129" v="5" actId="729"/>
        <pc:sldMkLst>
          <pc:docMk/>
          <pc:sldMk cId="2911431864" sldId="267"/>
        </pc:sldMkLst>
      </pc:sldChg>
      <pc:sldChg chg="mod modShow">
        <pc:chgData name="Tim Hanewich" userId="e5c24c05-87c0-4b3e-adba-be864ab56301" providerId="ADAL" clId="{E4F917BD-66E9-4180-97A4-AC259B6F5FB0}" dt="2021-03-29T16:22:42.097" v="8" actId="729"/>
        <pc:sldMkLst>
          <pc:docMk/>
          <pc:sldMk cId="1559917831" sldId="268"/>
        </pc:sldMkLst>
      </pc:sldChg>
      <pc:sldChg chg="mod ord modShow">
        <pc:chgData name="Tim Hanewich" userId="e5c24c05-87c0-4b3e-adba-be864ab56301" providerId="ADAL" clId="{E4F917BD-66E9-4180-97A4-AC259B6F5FB0}" dt="2021-03-29T16:22:42.097" v="8" actId="729"/>
        <pc:sldMkLst>
          <pc:docMk/>
          <pc:sldMk cId="1840244113" sldId="269"/>
        </pc:sldMkLst>
      </pc:sldChg>
      <pc:sldChg chg="mod modShow">
        <pc:chgData name="Tim Hanewich" userId="e5c24c05-87c0-4b3e-adba-be864ab56301" providerId="ADAL" clId="{E4F917BD-66E9-4180-97A4-AC259B6F5FB0}" dt="2021-03-29T16:22:42.097" v="8" actId="729"/>
        <pc:sldMkLst>
          <pc:docMk/>
          <pc:sldMk cId="1628481582" sldId="5793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3105256086" sldId="5794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1137559675" sldId="5795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2618707913" sldId="5796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2403127443" sldId="5797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374394539" sldId="5798"/>
        </pc:sldMkLst>
      </pc:sldChg>
      <pc:sldChg chg="mod modShow">
        <pc:chgData name="Tim Hanewich" userId="e5c24c05-87c0-4b3e-adba-be864ab56301" providerId="ADAL" clId="{E4F917BD-66E9-4180-97A4-AC259B6F5FB0}" dt="2021-03-29T16:21:41.977" v="0" actId="729"/>
        <pc:sldMkLst>
          <pc:docMk/>
          <pc:sldMk cId="2913583118" sldId="5799"/>
        </pc:sldMkLst>
      </pc:sldChg>
    </pc:docChg>
  </pc:docChgLst>
  <pc:docChgLst>
    <pc:chgData name="Tim Hanewich" userId="e5c24c05-87c0-4b3e-adba-be864ab56301" providerId="ADAL" clId="{C44DFB35-2D8D-4816-8C3A-F504439C79E5}"/>
    <pc:docChg chg="custSel addSld modSld sldOrd addSection modSection">
      <pc:chgData name="Tim Hanewich" userId="e5c24c05-87c0-4b3e-adba-be864ab56301" providerId="ADAL" clId="{C44DFB35-2D8D-4816-8C3A-F504439C79E5}" dt="2022-02-01T16:40:40.106" v="832" actId="729"/>
      <pc:docMkLst>
        <pc:docMk/>
      </pc:docMkLst>
      <pc:sldChg chg="modSp mod">
        <pc:chgData name="Tim Hanewich" userId="e5c24c05-87c0-4b3e-adba-be864ab56301" providerId="ADAL" clId="{C44DFB35-2D8D-4816-8C3A-F504439C79E5}" dt="2022-02-01T16:40:09.870" v="827" actId="1076"/>
        <pc:sldMkLst>
          <pc:docMk/>
          <pc:sldMk cId="4023765009" sldId="257"/>
        </pc:sldMkLst>
        <pc:spChg chg="mod">
          <ac:chgData name="Tim Hanewich" userId="e5c24c05-87c0-4b3e-adba-be864ab56301" providerId="ADAL" clId="{C44DFB35-2D8D-4816-8C3A-F504439C79E5}" dt="2022-02-01T16:39:21.503" v="664" actId="1076"/>
          <ac:spMkLst>
            <pc:docMk/>
            <pc:sldMk cId="4023765009" sldId="257"/>
            <ac:spMk id="7" creationId="{BD6F69EE-90DA-4957-BCF0-FC00B7ED1282}"/>
          </ac:spMkLst>
        </pc:spChg>
        <pc:graphicFrameChg chg="mod modGraphic">
          <ac:chgData name="Tim Hanewich" userId="e5c24c05-87c0-4b3e-adba-be864ab56301" providerId="ADAL" clId="{C44DFB35-2D8D-4816-8C3A-F504439C79E5}" dt="2022-02-01T16:40:09.870" v="827" actId="1076"/>
          <ac:graphicFrameMkLst>
            <pc:docMk/>
            <pc:sldMk cId="4023765009" sldId="257"/>
            <ac:graphicFrameMk id="2" creationId="{635E3B2C-2547-4E5E-A3FF-8ADB6CEE77E0}"/>
          </ac:graphicFrameMkLst>
        </pc:graphicFrameChg>
      </pc:sldChg>
      <pc:sldChg chg="ord">
        <pc:chgData name="Tim Hanewich" userId="e5c24c05-87c0-4b3e-adba-be864ab56301" providerId="ADAL" clId="{C44DFB35-2D8D-4816-8C3A-F504439C79E5}" dt="2022-01-26T14:58:26.610" v="660"/>
        <pc:sldMkLst>
          <pc:docMk/>
          <pc:sldMk cId="1474585296" sldId="259"/>
        </pc:sldMkLst>
      </pc:sldChg>
      <pc:sldChg chg="mod modShow">
        <pc:chgData name="Tim Hanewich" userId="e5c24c05-87c0-4b3e-adba-be864ab56301" providerId="ADAL" clId="{C44DFB35-2D8D-4816-8C3A-F504439C79E5}" dt="2022-02-01T16:40:27.498" v="829" actId="729"/>
        <pc:sldMkLst>
          <pc:docMk/>
          <pc:sldMk cId="979746646" sldId="260"/>
        </pc:sldMkLst>
      </pc:sldChg>
      <pc:sldChg chg="mod modShow">
        <pc:chgData name="Tim Hanewich" userId="e5c24c05-87c0-4b3e-adba-be864ab56301" providerId="ADAL" clId="{C44DFB35-2D8D-4816-8C3A-F504439C79E5}" dt="2022-02-01T16:40:25.415" v="828" actId="729"/>
        <pc:sldMkLst>
          <pc:docMk/>
          <pc:sldMk cId="464784913" sldId="261"/>
        </pc:sldMkLst>
      </pc:sldChg>
      <pc:sldChg chg="mod modShow">
        <pc:chgData name="Tim Hanewich" userId="e5c24c05-87c0-4b3e-adba-be864ab56301" providerId="ADAL" clId="{C44DFB35-2D8D-4816-8C3A-F504439C79E5}" dt="2022-02-01T16:39:07.279" v="662" actId="729"/>
        <pc:sldMkLst>
          <pc:docMk/>
          <pc:sldMk cId="3579328329" sldId="262"/>
        </pc:sldMkLst>
      </pc:sldChg>
      <pc:sldChg chg="mod modShow">
        <pc:chgData name="Tim Hanewich" userId="e5c24c05-87c0-4b3e-adba-be864ab56301" providerId="ADAL" clId="{C44DFB35-2D8D-4816-8C3A-F504439C79E5}" dt="2022-01-25T15:25:20.184" v="639" actId="729"/>
        <pc:sldMkLst>
          <pc:docMk/>
          <pc:sldMk cId="1745802151" sldId="5802"/>
        </pc:sldMkLst>
      </pc:sldChg>
      <pc:sldChg chg="modSp add mod modShow">
        <pc:chgData name="Tim Hanewich" userId="e5c24c05-87c0-4b3e-adba-be864ab56301" providerId="ADAL" clId="{C44DFB35-2D8D-4816-8C3A-F504439C79E5}" dt="2022-02-01T16:40:35.676" v="830" actId="729"/>
        <pc:sldMkLst>
          <pc:docMk/>
          <pc:sldMk cId="3875543955" sldId="5804"/>
        </pc:sldMkLst>
        <pc:spChg chg="mod">
          <ac:chgData name="Tim Hanewich" userId="e5c24c05-87c0-4b3e-adba-be864ab56301" providerId="ADAL" clId="{C44DFB35-2D8D-4816-8C3A-F504439C79E5}" dt="2022-01-12T13:59:38.386" v="267" actId="20577"/>
          <ac:spMkLst>
            <pc:docMk/>
            <pc:sldMk cId="3875543955" sldId="5804"/>
            <ac:spMk id="6" creationId="{4E1F6434-9864-4FFD-B94E-8519D06A272C}"/>
          </ac:spMkLst>
        </pc:spChg>
        <pc:spChg chg="mod">
          <ac:chgData name="Tim Hanewich" userId="e5c24c05-87c0-4b3e-adba-be864ab56301" providerId="ADAL" clId="{C44DFB35-2D8D-4816-8C3A-F504439C79E5}" dt="2022-01-12T13:57:28.371" v="28" actId="20577"/>
          <ac:spMkLst>
            <pc:docMk/>
            <pc:sldMk cId="3875543955" sldId="5804"/>
            <ac:spMk id="7" creationId="{BD6F69EE-90DA-4957-BCF0-FC00B7ED1282}"/>
          </ac:spMkLst>
        </pc:spChg>
      </pc:sldChg>
      <pc:sldChg chg="addSp modSp new mod setBg modShow">
        <pc:chgData name="Tim Hanewich" userId="e5c24c05-87c0-4b3e-adba-be864ab56301" providerId="ADAL" clId="{C44DFB35-2D8D-4816-8C3A-F504439C79E5}" dt="2022-02-01T16:40:35.676" v="830" actId="729"/>
        <pc:sldMkLst>
          <pc:docMk/>
          <pc:sldMk cId="1585799278" sldId="5805"/>
        </pc:sldMkLst>
        <pc:spChg chg="add mod">
          <ac:chgData name="Tim Hanewich" userId="e5c24c05-87c0-4b3e-adba-be864ab56301" providerId="ADAL" clId="{C44DFB35-2D8D-4816-8C3A-F504439C79E5}" dt="2022-01-12T14:00:36.758" v="292" actId="207"/>
          <ac:spMkLst>
            <pc:docMk/>
            <pc:sldMk cId="1585799278" sldId="5805"/>
            <ac:spMk id="2" creationId="{2F1991F2-2CAC-4186-8D7D-145C0705BBC5}"/>
          </ac:spMkLst>
        </pc:spChg>
        <pc:spChg chg="add mod">
          <ac:chgData name="Tim Hanewich" userId="e5c24c05-87c0-4b3e-adba-be864ab56301" providerId="ADAL" clId="{C44DFB35-2D8D-4816-8C3A-F504439C79E5}" dt="2022-01-12T14:03:59.467" v="611" actId="1076"/>
          <ac:spMkLst>
            <pc:docMk/>
            <pc:sldMk cId="1585799278" sldId="5805"/>
            <ac:spMk id="4" creationId="{30C73A31-0774-4719-9857-5E504D0056EB}"/>
          </ac:spMkLst>
        </pc:spChg>
        <pc:graphicFrameChg chg="add mod modGraphic">
          <ac:chgData name="Tim Hanewich" userId="e5c24c05-87c0-4b3e-adba-be864ab56301" providerId="ADAL" clId="{C44DFB35-2D8D-4816-8C3A-F504439C79E5}" dt="2022-01-12T14:03:59.467" v="611" actId="1076"/>
          <ac:graphicFrameMkLst>
            <pc:docMk/>
            <pc:sldMk cId="1585799278" sldId="5805"/>
            <ac:graphicFrameMk id="3" creationId="{B43F059E-632E-41AA-AB67-489B1E99DAC8}"/>
          </ac:graphicFrameMkLst>
        </pc:graphicFrameChg>
        <pc:cxnChg chg="add mod">
          <ac:chgData name="Tim Hanewich" userId="e5c24c05-87c0-4b3e-adba-be864ab56301" providerId="ADAL" clId="{C44DFB35-2D8D-4816-8C3A-F504439C79E5}" dt="2022-01-12T14:03:59.467" v="611" actId="1076"/>
          <ac:cxnSpMkLst>
            <pc:docMk/>
            <pc:sldMk cId="1585799278" sldId="5805"/>
            <ac:cxnSpMk id="6" creationId="{734297A7-18E5-489A-B856-B768E81A49BA}"/>
          </ac:cxnSpMkLst>
        </pc:cxnChg>
      </pc:sldChg>
      <pc:sldChg chg="addSp modSp new mod ord setBg modShow">
        <pc:chgData name="Tim Hanewich" userId="e5c24c05-87c0-4b3e-adba-be864ab56301" providerId="ADAL" clId="{C44DFB35-2D8D-4816-8C3A-F504439C79E5}" dt="2022-02-01T16:40:37.951" v="831" actId="729"/>
        <pc:sldMkLst>
          <pc:docMk/>
          <pc:sldMk cId="863329272" sldId="5806"/>
        </pc:sldMkLst>
        <pc:picChg chg="add mod">
          <ac:chgData name="Tim Hanewich" userId="e5c24c05-87c0-4b3e-adba-be864ab56301" providerId="ADAL" clId="{C44DFB35-2D8D-4816-8C3A-F504439C79E5}" dt="2022-01-12T14:06:18.307" v="623" actId="1582"/>
          <ac:picMkLst>
            <pc:docMk/>
            <pc:sldMk cId="863329272" sldId="5806"/>
            <ac:picMk id="3" creationId="{7B18FA78-33FE-4F44-8DCD-996B4A0F85EE}"/>
          </ac:picMkLst>
        </pc:picChg>
      </pc:sldChg>
      <pc:sldChg chg="addSp delSp modSp add mod ord modShow">
        <pc:chgData name="Tim Hanewich" userId="e5c24c05-87c0-4b3e-adba-be864ab56301" providerId="ADAL" clId="{C44DFB35-2D8D-4816-8C3A-F504439C79E5}" dt="2022-02-01T16:40:40.106" v="832" actId="729"/>
        <pc:sldMkLst>
          <pc:docMk/>
          <pc:sldMk cId="1450198316" sldId="5807"/>
        </pc:sldMkLst>
        <pc:picChg chg="del">
          <ac:chgData name="Tim Hanewich" userId="e5c24c05-87c0-4b3e-adba-be864ab56301" providerId="ADAL" clId="{C44DFB35-2D8D-4816-8C3A-F504439C79E5}" dt="2022-01-12T14:08:25.663" v="625" actId="478"/>
          <ac:picMkLst>
            <pc:docMk/>
            <pc:sldMk cId="1450198316" sldId="5807"/>
            <ac:picMk id="3" creationId="{7B18FA78-33FE-4F44-8DCD-996B4A0F85EE}"/>
          </ac:picMkLst>
        </pc:picChg>
        <pc:picChg chg="add mod">
          <ac:chgData name="Tim Hanewich" userId="e5c24c05-87c0-4b3e-adba-be864ab56301" providerId="ADAL" clId="{C44DFB35-2D8D-4816-8C3A-F504439C79E5}" dt="2022-01-12T14:09:14.435" v="635" actId="1582"/>
          <ac:picMkLst>
            <pc:docMk/>
            <pc:sldMk cId="1450198316" sldId="5807"/>
            <ac:picMk id="1026" creationId="{48A64E8D-B421-4819-84FE-B717A5832709}"/>
          </ac:picMkLst>
        </pc:picChg>
      </pc:sldChg>
      <pc:sldChg chg="addSp delSp modSp add mod modShow">
        <pc:chgData name="Tim Hanewich" userId="e5c24c05-87c0-4b3e-adba-be864ab56301" providerId="ADAL" clId="{C44DFB35-2D8D-4816-8C3A-F504439C79E5}" dt="2022-02-01T16:39:03.161" v="661" actId="729"/>
        <pc:sldMkLst>
          <pc:docMk/>
          <pc:sldMk cId="4163688482" sldId="5808"/>
        </pc:sldMkLst>
        <pc:spChg chg="mod">
          <ac:chgData name="Tim Hanewich" userId="e5c24c05-87c0-4b3e-adba-be864ab56301" providerId="ADAL" clId="{C44DFB35-2D8D-4816-8C3A-F504439C79E5}" dt="2022-01-25T15:26:09.949" v="657" actId="20577"/>
          <ac:spMkLst>
            <pc:docMk/>
            <pc:sldMk cId="4163688482" sldId="5808"/>
            <ac:spMk id="2" creationId="{F3A98D30-0E38-40A6-AF36-868A0017DC95}"/>
          </ac:spMkLst>
        </pc:spChg>
        <pc:picChg chg="add del">
          <ac:chgData name="Tim Hanewich" userId="e5c24c05-87c0-4b3e-adba-be864ab56301" providerId="ADAL" clId="{C44DFB35-2D8D-4816-8C3A-F504439C79E5}" dt="2022-01-25T15:25:57.087" v="641"/>
          <ac:picMkLst>
            <pc:docMk/>
            <pc:sldMk cId="4163688482" sldId="5808"/>
            <ac:picMk id="3" creationId="{81D2BB6D-9312-410E-9B08-C70A372A6CC8}"/>
          </ac:picMkLst>
        </pc:picChg>
        <pc:picChg chg="del">
          <ac:chgData name="Tim Hanewich" userId="e5c24c05-87c0-4b3e-adba-be864ab56301" providerId="ADAL" clId="{C44DFB35-2D8D-4816-8C3A-F504439C79E5}" dt="2022-01-25T15:25:58.389" v="642" actId="478"/>
          <ac:picMkLst>
            <pc:docMk/>
            <pc:sldMk cId="4163688482" sldId="5808"/>
            <ac:picMk id="1026" creationId="{1423F4E5-23AF-4DA1-830C-AC25F6BB0888}"/>
          </ac:picMkLst>
        </pc:picChg>
        <pc:picChg chg="add mod">
          <ac:chgData name="Tim Hanewich" userId="e5c24c05-87c0-4b3e-adba-be864ab56301" providerId="ADAL" clId="{C44DFB35-2D8D-4816-8C3A-F504439C79E5}" dt="2022-01-25T15:26:05.391" v="645" actId="1076"/>
          <ac:picMkLst>
            <pc:docMk/>
            <pc:sldMk cId="4163688482" sldId="5808"/>
            <ac:picMk id="1028" creationId="{77B36468-671F-4B4B-AAB4-7FEC7AC18F85}"/>
          </ac:picMkLst>
        </pc:picChg>
      </pc:sldChg>
    </pc:docChg>
  </pc:docChgLst>
  <pc:docChgLst>
    <pc:chgData name="Tim Hanewich" userId="e5c24c05-87c0-4b3e-adba-be864ab56301" providerId="ADAL" clId="{08D98190-FDD7-4167-8DD8-2534FFED036B}"/>
    <pc:docChg chg="undo custSel addSld modSld sldOrd addSection modSection">
      <pc:chgData name="Tim Hanewich" userId="e5c24c05-87c0-4b3e-adba-be864ab56301" providerId="ADAL" clId="{08D98190-FDD7-4167-8DD8-2534FFED036B}" dt="2020-10-29T16:58:50.164" v="1442" actId="1076"/>
      <pc:docMkLst>
        <pc:docMk/>
      </pc:docMkLst>
      <pc:sldChg chg="modNotesTx">
        <pc:chgData name="Tim Hanewich" userId="e5c24c05-87c0-4b3e-adba-be864ab56301" providerId="ADAL" clId="{08D98190-FDD7-4167-8DD8-2534FFED036B}" dt="2020-10-27T20:24:28.034" v="828" actId="20577"/>
        <pc:sldMkLst>
          <pc:docMk/>
          <pc:sldMk cId="3138327979" sldId="256"/>
        </pc:sldMkLst>
      </pc:sldChg>
      <pc:sldChg chg="modNotesTx">
        <pc:chgData name="Tim Hanewich" userId="e5c24c05-87c0-4b3e-adba-be864ab56301" providerId="ADAL" clId="{08D98190-FDD7-4167-8DD8-2534FFED036B}" dt="2020-10-27T20:15:32.344" v="139" actId="20577"/>
        <pc:sldMkLst>
          <pc:docMk/>
          <pc:sldMk cId="1474585296" sldId="259"/>
        </pc:sldMkLst>
      </pc:sldChg>
      <pc:sldChg chg="addSp modSp add mod ord modNotesTx">
        <pc:chgData name="Tim Hanewich" userId="e5c24c05-87c0-4b3e-adba-be864ab56301" providerId="ADAL" clId="{08D98190-FDD7-4167-8DD8-2534FFED036B}" dt="2020-10-28T12:28:37.681" v="1418" actId="113"/>
        <pc:sldMkLst>
          <pc:docMk/>
          <pc:sldMk cId="979746646" sldId="260"/>
        </pc:sldMkLst>
        <pc:spChg chg="add mod">
          <ac:chgData name="Tim Hanewich" userId="e5c24c05-87c0-4b3e-adba-be864ab56301" providerId="ADAL" clId="{08D98190-FDD7-4167-8DD8-2534FFED036B}" dt="2020-10-28T12:02:20.451" v="1042" actId="5793"/>
          <ac:spMkLst>
            <pc:docMk/>
            <pc:sldMk cId="979746646" sldId="260"/>
            <ac:spMk id="2" creationId="{254E9F1E-39F0-4447-8740-64E242666958}"/>
          </ac:spMkLst>
        </pc:spChg>
        <pc:spChg chg="add mod">
          <ac:chgData name="Tim Hanewich" userId="e5c24c05-87c0-4b3e-adba-be864ab56301" providerId="ADAL" clId="{08D98190-FDD7-4167-8DD8-2534FFED036B}" dt="2020-10-28T12:13:54.757" v="1270" actId="1076"/>
          <ac:spMkLst>
            <pc:docMk/>
            <pc:sldMk cId="979746646" sldId="260"/>
            <ac:spMk id="3" creationId="{9BEB7903-93D0-4149-A48C-B7E5E208A262}"/>
          </ac:spMkLst>
        </pc:spChg>
        <pc:spChg chg="add mod">
          <ac:chgData name="Tim Hanewich" userId="e5c24c05-87c0-4b3e-adba-be864ab56301" providerId="ADAL" clId="{08D98190-FDD7-4167-8DD8-2534FFED036B}" dt="2020-10-28T12:13:54.757" v="1270" actId="1076"/>
          <ac:spMkLst>
            <pc:docMk/>
            <pc:sldMk cId="979746646" sldId="260"/>
            <ac:spMk id="5" creationId="{9BD89FC4-58C1-4174-90A2-F16BB7255761}"/>
          </ac:spMkLst>
        </pc:spChg>
        <pc:spChg chg="mod">
          <ac:chgData name="Tim Hanewich" userId="e5c24c05-87c0-4b3e-adba-be864ab56301" providerId="ADAL" clId="{08D98190-FDD7-4167-8DD8-2534FFED036B}" dt="2020-10-28T12:03:06.296" v="1121" actId="207"/>
          <ac:spMkLst>
            <pc:docMk/>
            <pc:sldMk cId="979746646" sldId="260"/>
            <ac:spMk id="6" creationId="{4E1F6434-9864-4FFD-B94E-8519D06A272C}"/>
          </ac:spMkLst>
        </pc:spChg>
        <pc:spChg chg="mod">
          <ac:chgData name="Tim Hanewich" userId="e5c24c05-87c0-4b3e-adba-be864ab56301" providerId="ADAL" clId="{08D98190-FDD7-4167-8DD8-2534FFED036B}" dt="2020-10-28T11:59:26.514" v="852" actId="20577"/>
          <ac:spMkLst>
            <pc:docMk/>
            <pc:sldMk cId="979746646" sldId="260"/>
            <ac:spMk id="7" creationId="{BD6F69EE-90DA-4957-BCF0-FC00B7ED1282}"/>
          </ac:spMkLst>
        </pc:spChg>
      </pc:sldChg>
      <pc:sldChg chg="addSp modSp new mod ord">
        <pc:chgData name="Tim Hanewich" userId="e5c24c05-87c0-4b3e-adba-be864ab56301" providerId="ADAL" clId="{08D98190-FDD7-4167-8DD8-2534FFED036B}" dt="2020-10-29T16:58:50.164" v="1442" actId="1076"/>
        <pc:sldMkLst>
          <pc:docMk/>
          <pc:sldMk cId="464784913" sldId="261"/>
        </pc:sldMkLst>
        <pc:picChg chg="add mod">
          <ac:chgData name="Tim Hanewich" userId="e5c24c05-87c0-4b3e-adba-be864ab56301" providerId="ADAL" clId="{08D98190-FDD7-4167-8DD8-2534FFED036B}" dt="2020-10-28T13:13:25.859" v="1429" actId="1076"/>
          <ac:picMkLst>
            <pc:docMk/>
            <pc:sldMk cId="464784913" sldId="261"/>
            <ac:picMk id="3" creationId="{A2E7A1D4-0E8F-49DA-A827-6806A3011347}"/>
          </ac:picMkLst>
        </pc:picChg>
        <pc:picChg chg="add mod">
          <ac:chgData name="Tim Hanewich" userId="e5c24c05-87c0-4b3e-adba-be864ab56301" providerId="ADAL" clId="{08D98190-FDD7-4167-8DD8-2534FFED036B}" dt="2020-10-29T16:58:50.164" v="1442" actId="1076"/>
          <ac:picMkLst>
            <pc:docMk/>
            <pc:sldMk cId="464784913" sldId="261"/>
            <ac:picMk id="5" creationId="{F0948100-E6DC-4069-BBC2-0E53D54FB61E}"/>
          </ac:picMkLst>
        </pc:picChg>
        <pc:picChg chg="add mod">
          <ac:chgData name="Tim Hanewich" userId="e5c24c05-87c0-4b3e-adba-be864ab56301" providerId="ADAL" clId="{08D98190-FDD7-4167-8DD8-2534FFED036B}" dt="2020-10-29T16:58:49.409" v="1441" actId="14100"/>
          <ac:picMkLst>
            <pc:docMk/>
            <pc:sldMk cId="464784913" sldId="261"/>
            <ac:picMk id="7" creationId="{61FD5869-7FA5-4B78-B2A8-ECB681D40B80}"/>
          </ac:picMkLst>
        </pc:picChg>
      </pc:sldChg>
    </pc:docChg>
  </pc:docChgLst>
  <pc:docChgLst>
    <pc:chgData name="Tim Hanewich" userId="e5c24c05-87c0-4b3e-adba-be864ab56301" providerId="ADAL" clId="{C4EF2FF4-F311-4B51-A995-72FF3A5E4210}"/>
    <pc:docChg chg="undo custSel addSld delSld modSld sldOrd addSection delSection modSection">
      <pc:chgData name="Tim Hanewich" userId="e5c24c05-87c0-4b3e-adba-be864ab56301" providerId="ADAL" clId="{C4EF2FF4-F311-4B51-A995-72FF3A5E4210}" dt="2021-07-01T15:51:54.755" v="618" actId="17846"/>
      <pc:docMkLst>
        <pc:docMk/>
      </pc:docMkLst>
      <pc:sldChg chg="mod modShow">
        <pc:chgData name="Tim Hanewich" userId="e5c24c05-87c0-4b3e-adba-be864ab56301" providerId="ADAL" clId="{C4EF2FF4-F311-4B51-A995-72FF3A5E4210}" dt="2021-07-01T15:51:45.571" v="616" actId="729"/>
        <pc:sldMkLst>
          <pc:docMk/>
          <pc:sldMk cId="3138327979" sldId="256"/>
        </pc:sldMkLst>
      </pc:sldChg>
      <pc:sldChg chg="modSp mod modShow">
        <pc:chgData name="Tim Hanewich" userId="e5c24c05-87c0-4b3e-adba-be864ab56301" providerId="ADAL" clId="{C4EF2FF4-F311-4B51-A995-72FF3A5E4210}" dt="2021-06-30T14:45:11.192" v="615" actId="729"/>
        <pc:sldMkLst>
          <pc:docMk/>
          <pc:sldMk cId="4023765009" sldId="257"/>
        </pc:sldMkLst>
        <pc:graphicFrameChg chg="modGraphic">
          <ac:chgData name="Tim Hanewich" userId="e5c24c05-87c0-4b3e-adba-be864ab56301" providerId="ADAL" clId="{C4EF2FF4-F311-4B51-A995-72FF3A5E4210}" dt="2021-06-30T14:44:43.336" v="610" actId="20577"/>
          <ac:graphicFrameMkLst>
            <pc:docMk/>
            <pc:sldMk cId="4023765009" sldId="257"/>
            <ac:graphicFrameMk id="2" creationId="{635E3B2C-2547-4E5E-A3FF-8ADB6CEE77E0}"/>
          </ac:graphicFrameMkLst>
        </pc:graphicFrameChg>
      </pc:sldChg>
      <pc:sldChg chg="mod ord modShow">
        <pc:chgData name="Tim Hanewich" userId="e5c24c05-87c0-4b3e-adba-be864ab56301" providerId="ADAL" clId="{C4EF2FF4-F311-4B51-A995-72FF3A5E4210}" dt="2021-07-01T15:51:50.855" v="617" actId="729"/>
        <pc:sldMkLst>
          <pc:docMk/>
          <pc:sldMk cId="3579328329" sldId="262"/>
        </pc:sldMkLst>
      </pc:sldChg>
      <pc:sldChg chg="del">
        <pc:chgData name="Tim Hanewich" userId="e5c24c05-87c0-4b3e-adba-be864ab56301" providerId="ADAL" clId="{C4EF2FF4-F311-4B51-A995-72FF3A5E4210}" dt="2021-06-30T14:44:48.236" v="611" actId="2696"/>
        <pc:sldMkLst>
          <pc:docMk/>
          <pc:sldMk cId="545767853" sldId="263"/>
        </pc:sldMkLst>
      </pc:sldChg>
      <pc:sldChg chg="addSp modSp new mod ord">
        <pc:chgData name="Tim Hanewich" userId="e5c24c05-87c0-4b3e-adba-be864ab56301" providerId="ADAL" clId="{C4EF2FF4-F311-4B51-A995-72FF3A5E4210}" dt="2021-06-08T14:59:32.016" v="290" actId="692"/>
        <pc:sldMkLst>
          <pc:docMk/>
          <pc:sldMk cId="3353903852" sldId="5800"/>
        </pc:sldMkLst>
        <pc:spChg chg="add mod">
          <ac:chgData name="Tim Hanewich" userId="e5c24c05-87c0-4b3e-adba-be864ab56301" providerId="ADAL" clId="{C4EF2FF4-F311-4B51-A995-72FF3A5E4210}" dt="2021-06-08T14:49:55.226" v="91" actId="1076"/>
          <ac:spMkLst>
            <pc:docMk/>
            <pc:sldMk cId="3353903852" sldId="5800"/>
            <ac:spMk id="6" creationId="{8E7538BE-848E-47A9-A90D-C869F8AF7041}"/>
          </ac:spMkLst>
        </pc:spChg>
        <pc:spChg chg="add mod">
          <ac:chgData name="Tim Hanewich" userId="e5c24c05-87c0-4b3e-adba-be864ab56301" providerId="ADAL" clId="{C4EF2FF4-F311-4B51-A995-72FF3A5E4210}" dt="2021-06-08T14:58:43.276" v="276" actId="1076"/>
          <ac:spMkLst>
            <pc:docMk/>
            <pc:sldMk cId="3353903852" sldId="5800"/>
            <ac:spMk id="7" creationId="{E994D1F6-9EC7-4A95-83BC-0EB3C29A9CDC}"/>
          </ac:spMkLst>
        </pc:spChg>
        <pc:spChg chg="add mod">
          <ac:chgData name="Tim Hanewich" userId="e5c24c05-87c0-4b3e-adba-be864ab56301" providerId="ADAL" clId="{C4EF2FF4-F311-4B51-A995-72FF3A5E4210}" dt="2021-06-08T14:59:05.035" v="285" actId="1076"/>
          <ac:spMkLst>
            <pc:docMk/>
            <pc:sldMk cId="3353903852" sldId="5800"/>
            <ac:spMk id="11" creationId="{C9E67AE3-89F8-4D45-A07F-12B05AD99349}"/>
          </ac:spMkLst>
        </pc:spChg>
        <pc:spChg chg="add mod">
          <ac:chgData name="Tim Hanewich" userId="e5c24c05-87c0-4b3e-adba-be864ab56301" providerId="ADAL" clId="{C4EF2FF4-F311-4B51-A995-72FF3A5E4210}" dt="2021-06-08T14:57:00.636" v="221" actId="1076"/>
          <ac:spMkLst>
            <pc:docMk/>
            <pc:sldMk cId="3353903852" sldId="5800"/>
            <ac:spMk id="14" creationId="{B5FCAD69-1090-401D-AFEC-FAF418B03333}"/>
          </ac:spMkLst>
        </pc:spChg>
        <pc:spChg chg="add mod">
          <ac:chgData name="Tim Hanewich" userId="e5c24c05-87c0-4b3e-adba-be864ab56301" providerId="ADAL" clId="{C4EF2FF4-F311-4B51-A995-72FF3A5E4210}" dt="2021-06-08T14:57:49.235" v="262" actId="1076"/>
          <ac:spMkLst>
            <pc:docMk/>
            <pc:sldMk cId="3353903852" sldId="5800"/>
            <ac:spMk id="17" creationId="{1B50DD17-352C-4687-A331-A63EA8B436B7}"/>
          </ac:spMkLst>
        </pc:spChg>
        <pc:picChg chg="add mod">
          <ac:chgData name="Tim Hanewich" userId="e5c24c05-87c0-4b3e-adba-be864ab56301" providerId="ADAL" clId="{C4EF2FF4-F311-4B51-A995-72FF3A5E4210}" dt="2021-06-08T14:56:55.891" v="220" actId="1076"/>
          <ac:picMkLst>
            <pc:docMk/>
            <pc:sldMk cId="3353903852" sldId="5800"/>
            <ac:picMk id="3" creationId="{769FA162-3E5A-4C72-B8FC-32694D77DF78}"/>
          </ac:picMkLst>
        </pc:picChg>
        <pc:picChg chg="add mod">
          <ac:chgData name="Tim Hanewich" userId="e5c24c05-87c0-4b3e-adba-be864ab56301" providerId="ADAL" clId="{C4EF2FF4-F311-4B51-A995-72FF3A5E4210}" dt="2021-06-08T14:56:55.891" v="220" actId="1076"/>
          <ac:picMkLst>
            <pc:docMk/>
            <pc:sldMk cId="3353903852" sldId="5800"/>
            <ac:picMk id="5" creationId="{699F065A-3DE0-40E8-BB57-51AFBF67BF32}"/>
          </ac:picMkLst>
        </pc:picChg>
        <pc:picChg chg="add mod">
          <ac:chgData name="Tim Hanewich" userId="e5c24c05-87c0-4b3e-adba-be864ab56301" providerId="ADAL" clId="{C4EF2FF4-F311-4B51-A995-72FF3A5E4210}" dt="2021-06-08T14:59:05.035" v="285" actId="1076"/>
          <ac:picMkLst>
            <pc:docMk/>
            <pc:sldMk cId="3353903852" sldId="5800"/>
            <ac:picMk id="9" creationId="{0DA04CD2-9FA2-4470-90F9-D8787C49A083}"/>
          </ac:picMkLst>
        </pc:picChg>
        <pc:picChg chg="add mod">
          <ac:chgData name="Tim Hanewich" userId="e5c24c05-87c0-4b3e-adba-be864ab56301" providerId="ADAL" clId="{C4EF2FF4-F311-4B51-A995-72FF3A5E4210}" dt="2021-06-08T14:57:00.636" v="221" actId="1076"/>
          <ac:picMkLst>
            <pc:docMk/>
            <pc:sldMk cId="3353903852" sldId="5800"/>
            <ac:picMk id="12" creationId="{9B0F55A4-15EB-4B2C-B272-5A017D696755}"/>
          </ac:picMkLst>
        </pc:picChg>
        <pc:picChg chg="add mod">
          <ac:chgData name="Tim Hanewich" userId="e5c24c05-87c0-4b3e-adba-be864ab56301" providerId="ADAL" clId="{C4EF2FF4-F311-4B51-A995-72FF3A5E4210}" dt="2021-06-08T14:57:28.669" v="226" actId="1076"/>
          <ac:picMkLst>
            <pc:docMk/>
            <pc:sldMk cId="3353903852" sldId="5800"/>
            <ac:picMk id="15" creationId="{D89BD292-7B5B-4933-895F-50554727628E}"/>
          </ac:picMkLst>
        </pc:picChg>
        <pc:picChg chg="add mod">
          <ac:chgData name="Tim Hanewich" userId="e5c24c05-87c0-4b3e-adba-be864ab56301" providerId="ADAL" clId="{C4EF2FF4-F311-4B51-A995-72FF3A5E4210}" dt="2021-06-08T14:58:39.258" v="275" actId="1076"/>
          <ac:picMkLst>
            <pc:docMk/>
            <pc:sldMk cId="3353903852" sldId="5800"/>
            <ac:picMk id="1026" creationId="{D97E907F-4444-41CA-9C6E-C059F3E5FDC1}"/>
          </ac:picMkLst>
        </pc:picChg>
        <pc:cxnChg chg="add mod">
          <ac:chgData name="Tim Hanewich" userId="e5c24c05-87c0-4b3e-adba-be864ab56301" providerId="ADAL" clId="{C4EF2FF4-F311-4B51-A995-72FF3A5E4210}" dt="2021-06-08T14:58:30.187" v="272" actId="1076"/>
          <ac:cxnSpMkLst>
            <pc:docMk/>
            <pc:sldMk cId="3353903852" sldId="5800"/>
            <ac:cxnSpMk id="18" creationId="{79C878DD-A3F6-45E5-83D4-648B468261A2}"/>
          </ac:cxnSpMkLst>
        </pc:cxnChg>
        <pc:cxnChg chg="add mod">
          <ac:chgData name="Tim Hanewich" userId="e5c24c05-87c0-4b3e-adba-be864ab56301" providerId="ADAL" clId="{C4EF2FF4-F311-4B51-A995-72FF3A5E4210}" dt="2021-06-08T14:59:01.355" v="284" actId="1076"/>
          <ac:cxnSpMkLst>
            <pc:docMk/>
            <pc:sldMk cId="3353903852" sldId="5800"/>
            <ac:cxnSpMk id="20" creationId="{B885AC7F-4B6B-40A1-998F-FA5BB24DB71E}"/>
          </ac:cxnSpMkLst>
        </pc:cxnChg>
        <pc:cxnChg chg="add mod">
          <ac:chgData name="Tim Hanewich" userId="e5c24c05-87c0-4b3e-adba-be864ab56301" providerId="ADAL" clId="{C4EF2FF4-F311-4B51-A995-72FF3A5E4210}" dt="2021-06-08T14:59:32.016" v="290" actId="692"/>
          <ac:cxnSpMkLst>
            <pc:docMk/>
            <pc:sldMk cId="3353903852" sldId="5800"/>
            <ac:cxnSpMk id="21" creationId="{5C9D54C8-C20F-451D-9F4E-B051D2079298}"/>
          </ac:cxnSpMkLst>
        </pc:cxnChg>
      </pc:sldChg>
      <pc:sldChg chg="addSp delSp modSp add mod modNotesTx">
        <pc:chgData name="Tim Hanewich" userId="e5c24c05-87c0-4b3e-adba-be864ab56301" providerId="ADAL" clId="{C4EF2FF4-F311-4B51-A995-72FF3A5E4210}" dt="2021-06-08T15:03:53.238" v="533" actId="20577"/>
        <pc:sldMkLst>
          <pc:docMk/>
          <pc:sldMk cId="3557776752" sldId="5801"/>
        </pc:sldMkLst>
        <pc:spChg chg="add del mod">
          <ac:chgData name="Tim Hanewich" userId="e5c24c05-87c0-4b3e-adba-be864ab56301" providerId="ADAL" clId="{C4EF2FF4-F311-4B51-A995-72FF3A5E4210}" dt="2021-06-08T15:03:53.238" v="533" actId="20577"/>
          <ac:spMkLst>
            <pc:docMk/>
            <pc:sldMk cId="3557776752" sldId="5801"/>
            <ac:spMk id="6" creationId="{4E1F6434-9864-4FFD-B94E-8519D06A272C}"/>
          </ac:spMkLst>
        </pc:spChg>
        <pc:spChg chg="mod">
          <ac:chgData name="Tim Hanewich" userId="e5c24c05-87c0-4b3e-adba-be864ab56301" providerId="ADAL" clId="{C4EF2FF4-F311-4B51-A995-72FF3A5E4210}" dt="2021-06-08T15:01:53.533" v="345" actId="20577"/>
          <ac:spMkLst>
            <pc:docMk/>
            <pc:sldMk cId="3557776752" sldId="5801"/>
            <ac:spMk id="7" creationId="{BD6F69EE-90DA-4957-BCF0-FC00B7ED1282}"/>
          </ac:spMkLst>
        </pc:spChg>
      </pc:sldChg>
    </pc:docChg>
  </pc:docChgLst>
  <pc:docChgLst>
    <pc:chgData name="Tim Hanewich" userId="e5c24c05-87c0-4b3e-adba-be864ab56301" providerId="ADAL" clId="{7708938A-0DCE-455A-BD04-C4C83AACC10C}"/>
    <pc:docChg chg="addSld modSld modSection">
      <pc:chgData name="Tim Hanewich" userId="e5c24c05-87c0-4b3e-adba-be864ab56301" providerId="ADAL" clId="{7708938A-0DCE-455A-BD04-C4C83AACC10C}" dt="2021-11-12T15:20:11.931" v="21"/>
      <pc:docMkLst>
        <pc:docMk/>
      </pc:docMkLst>
      <pc:sldChg chg="mod modShow">
        <pc:chgData name="Tim Hanewich" userId="e5c24c05-87c0-4b3e-adba-be864ab56301" providerId="ADAL" clId="{7708938A-0DCE-455A-BD04-C4C83AACC10C}" dt="2021-11-11T14:59:36.167" v="7" actId="729"/>
        <pc:sldMkLst>
          <pc:docMk/>
          <pc:sldMk cId="979746646" sldId="260"/>
        </pc:sldMkLst>
      </pc:sldChg>
      <pc:sldChg chg="mod modShow">
        <pc:chgData name="Tim Hanewich" userId="e5c24c05-87c0-4b3e-adba-be864ab56301" providerId="ADAL" clId="{7708938A-0DCE-455A-BD04-C4C83AACC10C}" dt="2021-11-11T14:49:04.098" v="0" actId="729"/>
        <pc:sldMkLst>
          <pc:docMk/>
          <pc:sldMk cId="3579328329" sldId="262"/>
        </pc:sldMkLst>
      </pc:sldChg>
      <pc:sldChg chg="mod modShow">
        <pc:chgData name="Tim Hanewich" userId="e5c24c05-87c0-4b3e-adba-be864ab56301" providerId="ADAL" clId="{7708938A-0DCE-455A-BD04-C4C83AACC10C}" dt="2021-11-11T14:58:53.279" v="1" actId="729"/>
        <pc:sldMkLst>
          <pc:docMk/>
          <pc:sldMk cId="2429232017" sldId="264"/>
        </pc:sldMkLst>
      </pc:sldChg>
      <pc:sldChg chg="mod modShow">
        <pc:chgData name="Tim Hanewich" userId="e5c24c05-87c0-4b3e-adba-be864ab56301" providerId="ADAL" clId="{7708938A-0DCE-455A-BD04-C4C83AACC10C}" dt="2021-11-11T14:58:55.750" v="2" actId="729"/>
        <pc:sldMkLst>
          <pc:docMk/>
          <pc:sldMk cId="2911431864" sldId="267"/>
        </pc:sldMkLst>
      </pc:sldChg>
      <pc:sldChg chg="mod modShow">
        <pc:chgData name="Tim Hanewich" userId="e5c24c05-87c0-4b3e-adba-be864ab56301" providerId="ADAL" clId="{7708938A-0DCE-455A-BD04-C4C83AACC10C}" dt="2021-11-11T14:59:01.984" v="3" actId="729"/>
        <pc:sldMkLst>
          <pc:docMk/>
          <pc:sldMk cId="1559917831" sldId="268"/>
        </pc:sldMkLst>
      </pc:sldChg>
      <pc:sldChg chg="mod modShow">
        <pc:chgData name="Tim Hanewich" userId="e5c24c05-87c0-4b3e-adba-be864ab56301" providerId="ADAL" clId="{7708938A-0DCE-455A-BD04-C4C83AACC10C}" dt="2021-11-11T14:59:01.984" v="3" actId="729"/>
        <pc:sldMkLst>
          <pc:docMk/>
          <pc:sldMk cId="1840244113" sldId="269"/>
        </pc:sldMkLst>
      </pc:sldChg>
      <pc:sldChg chg="mod modShow">
        <pc:chgData name="Tim Hanewich" userId="e5c24c05-87c0-4b3e-adba-be864ab56301" providerId="ADAL" clId="{7708938A-0DCE-455A-BD04-C4C83AACC10C}" dt="2021-11-11T14:59:01.984" v="3" actId="729"/>
        <pc:sldMkLst>
          <pc:docMk/>
          <pc:sldMk cId="1628481582" sldId="5793"/>
        </pc:sldMkLst>
      </pc:sldChg>
      <pc:sldChg chg="mod modShow">
        <pc:chgData name="Tim Hanewich" userId="e5c24c05-87c0-4b3e-adba-be864ab56301" providerId="ADAL" clId="{7708938A-0DCE-455A-BD04-C4C83AACC10C}" dt="2021-11-11T14:59:11.188" v="4" actId="729"/>
        <pc:sldMkLst>
          <pc:docMk/>
          <pc:sldMk cId="3105256086" sldId="5794"/>
        </pc:sldMkLst>
      </pc:sldChg>
      <pc:sldChg chg="mod modShow">
        <pc:chgData name="Tim Hanewich" userId="e5c24c05-87c0-4b3e-adba-be864ab56301" providerId="ADAL" clId="{7708938A-0DCE-455A-BD04-C4C83AACC10C}" dt="2021-11-11T14:59:11.188" v="4" actId="729"/>
        <pc:sldMkLst>
          <pc:docMk/>
          <pc:sldMk cId="1137559675" sldId="5795"/>
        </pc:sldMkLst>
      </pc:sldChg>
      <pc:sldChg chg="mod modShow">
        <pc:chgData name="Tim Hanewich" userId="e5c24c05-87c0-4b3e-adba-be864ab56301" providerId="ADAL" clId="{7708938A-0DCE-455A-BD04-C4C83AACC10C}" dt="2021-11-11T14:59:11.188" v="4" actId="729"/>
        <pc:sldMkLst>
          <pc:docMk/>
          <pc:sldMk cId="2618707913" sldId="5796"/>
        </pc:sldMkLst>
      </pc:sldChg>
      <pc:sldChg chg="mod modShow">
        <pc:chgData name="Tim Hanewich" userId="e5c24c05-87c0-4b3e-adba-be864ab56301" providerId="ADAL" clId="{7708938A-0DCE-455A-BD04-C4C83AACC10C}" dt="2021-11-11T14:59:11.188" v="4" actId="729"/>
        <pc:sldMkLst>
          <pc:docMk/>
          <pc:sldMk cId="2403127443" sldId="5797"/>
        </pc:sldMkLst>
      </pc:sldChg>
      <pc:sldChg chg="mod modShow">
        <pc:chgData name="Tim Hanewich" userId="e5c24c05-87c0-4b3e-adba-be864ab56301" providerId="ADAL" clId="{7708938A-0DCE-455A-BD04-C4C83AACC10C}" dt="2021-11-11T14:59:11.188" v="4" actId="729"/>
        <pc:sldMkLst>
          <pc:docMk/>
          <pc:sldMk cId="374394539" sldId="5798"/>
        </pc:sldMkLst>
      </pc:sldChg>
      <pc:sldChg chg="mod modShow">
        <pc:chgData name="Tim Hanewich" userId="e5c24c05-87c0-4b3e-adba-be864ab56301" providerId="ADAL" clId="{7708938A-0DCE-455A-BD04-C4C83AACC10C}" dt="2021-11-11T14:59:24.149" v="6" actId="729"/>
        <pc:sldMkLst>
          <pc:docMk/>
          <pc:sldMk cId="2913583118" sldId="5799"/>
        </pc:sldMkLst>
      </pc:sldChg>
      <pc:sldChg chg="mod modShow">
        <pc:chgData name="Tim Hanewich" userId="e5c24c05-87c0-4b3e-adba-be864ab56301" providerId="ADAL" clId="{7708938A-0DCE-455A-BD04-C4C83AACC10C}" dt="2021-11-11T14:59:14.858" v="5" actId="729"/>
        <pc:sldMkLst>
          <pc:docMk/>
          <pc:sldMk cId="3353903852" sldId="5800"/>
        </pc:sldMkLst>
      </pc:sldChg>
      <pc:sldChg chg="mod modShow">
        <pc:chgData name="Tim Hanewich" userId="e5c24c05-87c0-4b3e-adba-be864ab56301" providerId="ADAL" clId="{7708938A-0DCE-455A-BD04-C4C83AACC10C}" dt="2021-11-11T14:59:14.858" v="5" actId="729"/>
        <pc:sldMkLst>
          <pc:docMk/>
          <pc:sldMk cId="3557776752" sldId="5801"/>
        </pc:sldMkLst>
      </pc:sldChg>
      <pc:sldChg chg="addSp delSp modSp add mod modShow">
        <pc:chgData name="Tim Hanewich" userId="e5c24c05-87c0-4b3e-adba-be864ab56301" providerId="ADAL" clId="{7708938A-0DCE-455A-BD04-C4C83AACC10C}" dt="2021-11-11T15:03:29.038" v="20" actId="729"/>
        <pc:sldMkLst>
          <pc:docMk/>
          <pc:sldMk cId="1745802151" sldId="5802"/>
        </pc:sldMkLst>
        <pc:spChg chg="mod">
          <ac:chgData name="Tim Hanewich" userId="e5c24c05-87c0-4b3e-adba-be864ab56301" providerId="ADAL" clId="{7708938A-0DCE-455A-BD04-C4C83AACC10C}" dt="2021-11-11T15:02:53.708" v="14" actId="20577"/>
          <ac:spMkLst>
            <pc:docMk/>
            <pc:sldMk cId="1745802151" sldId="5802"/>
            <ac:spMk id="2" creationId="{F3A98D30-0E38-40A6-AF36-868A0017DC95}"/>
          </ac:spMkLst>
        </pc:spChg>
        <pc:picChg chg="del">
          <ac:chgData name="Tim Hanewich" userId="e5c24c05-87c0-4b3e-adba-be864ab56301" providerId="ADAL" clId="{7708938A-0DCE-455A-BD04-C4C83AACC10C}" dt="2021-11-11T15:03:17.762" v="18" actId="478"/>
          <ac:picMkLst>
            <pc:docMk/>
            <pc:sldMk cId="1745802151" sldId="5802"/>
            <ac:picMk id="3" creationId="{293DEDD8-33E7-4A41-84D5-12383FB20FAB}"/>
          </ac:picMkLst>
        </pc:picChg>
        <pc:picChg chg="add mod">
          <ac:chgData name="Tim Hanewich" userId="e5c24c05-87c0-4b3e-adba-be864ab56301" providerId="ADAL" clId="{7708938A-0DCE-455A-BD04-C4C83AACC10C}" dt="2021-11-11T15:03:19.665" v="19" actId="1076"/>
          <ac:picMkLst>
            <pc:docMk/>
            <pc:sldMk cId="1745802151" sldId="5802"/>
            <ac:picMk id="1026" creationId="{1423F4E5-23AF-4DA1-830C-AC25F6BB0888}"/>
          </ac:picMkLst>
        </pc:picChg>
      </pc:sldChg>
      <pc:sldChg chg="add">
        <pc:chgData name="Tim Hanewich" userId="e5c24c05-87c0-4b3e-adba-be864ab56301" providerId="ADAL" clId="{7708938A-0DCE-455A-BD04-C4C83AACC10C}" dt="2021-11-12T15:20:11.931" v="21"/>
        <pc:sldMkLst>
          <pc:docMk/>
          <pc:sldMk cId="1533198591" sldId="5803"/>
        </pc:sldMkLst>
      </pc:sldChg>
    </pc:docChg>
  </pc:docChgLst>
  <pc:docChgLst>
    <pc:chgData name="Tim Hanewich" userId="e5c24c05-87c0-4b3e-adba-be864ab56301" providerId="ADAL" clId="{1FB9D293-8661-4160-BC43-C1D6B670CC49}"/>
    <pc:docChg chg="modSld">
      <pc:chgData name="Tim Hanewich" userId="e5c24c05-87c0-4b3e-adba-be864ab56301" providerId="ADAL" clId="{1FB9D293-8661-4160-BC43-C1D6B670CC49}" dt="2021-05-18T15:06:14.453" v="16" actId="729"/>
      <pc:docMkLst>
        <pc:docMk/>
      </pc:docMkLst>
      <pc:sldChg chg="modSp mod">
        <pc:chgData name="Tim Hanewich" userId="e5c24c05-87c0-4b3e-adba-be864ab56301" providerId="ADAL" clId="{1FB9D293-8661-4160-BC43-C1D6B670CC49}" dt="2021-05-18T15:05:50.368" v="15" actId="20577"/>
        <pc:sldMkLst>
          <pc:docMk/>
          <pc:sldMk cId="545767853" sldId="263"/>
        </pc:sldMkLst>
        <pc:graphicFrameChg chg="modGraphic">
          <ac:chgData name="Tim Hanewich" userId="e5c24c05-87c0-4b3e-adba-be864ab56301" providerId="ADAL" clId="{1FB9D293-8661-4160-BC43-C1D6B670CC49}" dt="2021-05-18T15:05:50.368" v="15" actId="20577"/>
          <ac:graphicFrameMkLst>
            <pc:docMk/>
            <pc:sldMk cId="545767853" sldId="263"/>
            <ac:graphicFrameMk id="6" creationId="{2647E719-A591-4383-8147-5160BF68AD02}"/>
          </ac:graphicFrameMkLst>
        </pc:graphicFrameChg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3105256086" sldId="5794"/>
        </pc:sldMkLst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1137559675" sldId="5795"/>
        </pc:sldMkLst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2618707913" sldId="5796"/>
        </pc:sldMkLst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2403127443" sldId="5797"/>
        </pc:sldMkLst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374394539" sldId="5798"/>
        </pc:sldMkLst>
      </pc:sldChg>
      <pc:sldChg chg="mod modShow">
        <pc:chgData name="Tim Hanewich" userId="e5c24c05-87c0-4b3e-adba-be864ab56301" providerId="ADAL" clId="{1FB9D293-8661-4160-BC43-C1D6B670CC49}" dt="2021-05-18T15:06:14.453" v="16" actId="729"/>
        <pc:sldMkLst>
          <pc:docMk/>
          <pc:sldMk cId="2913583118" sldId="57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7F654-53A8-4203-BCEA-350F80CFCF2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44A4E-E8CB-4DAE-92B0-660D0009E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1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Thanks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Roundtable: Series of events that Microsoft is hosting to bring together agencies in New Mexico into one place to discuss how we are using low-code technology to address needs n business scenarios.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5 series event, one each month. Each will be a different topic.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Not a one way street, but also sharing together.  We talk to a lot of agencies that deal with similar problems, an opportunity to break silos and share ideas across agencies.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Designed for two user groups: those who have interest, those who are experienced.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3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61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Onboarding Employee (user)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Paperwork = Mark it &amp; Attach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Signature from employee to confirm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7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Conversation: for me the technology is boring. It’s the medium to achieve something. Solutions, problem being solved.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Time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Topic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Demo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October 2020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Digitizing Paper Processes in the Cloud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Onboarding Checklists, Capturing Signatures on Forms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November 2020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Supporting Collaboration in a remote setting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Integrating Power Apps into Microsoft Teams, Approval flows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December 2020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Machine Learning to Accelerate Mobile Inspections in the Field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 app for collecting data, using AI to detect type of fish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January 2021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Integrating Power Apps/Automate with 3</a:t>
            </a:r>
            <a:r>
              <a:rPr lang="en-US" sz="1800" b="0" i="0" u="none" strike="noStrike" kern="1200" baseline="300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party services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 Connectors, Premium Connectors, and Custom Connectors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February 2021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Automate (almost) Anything on your Computer with Robotic Process Automate (RPA)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Extracting data from a legacy application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Onboarding Employee (user)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Paperwork = Mark it &amp; Attach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Signature from employee to confirm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Onboarding Employee (user)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Paperwork = Mark it &amp; Attach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Signature from employee to confirm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Onboarding Employee (user)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Paperwork = Mark it &amp; Attach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Signature from employee to confirm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229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Onboarding Employee (user)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Paperwork = Mark it &amp; Attach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/>
              <a:t>Signature from employee to confirm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44A4E-E8CB-4DAE-92B0-660D0009E1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8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0935-6E24-4A18-AA74-CFB6F8E3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DDA43-82DA-440B-A8DE-AF343AD54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C4B5-A274-49F0-8219-9FB41D00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0D859-EBDC-42A1-B50D-DEAC4C5F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6EB97-6D7E-405A-AC5B-7C79D737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7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D70C-2D3A-4F8F-AEF3-4E94E503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AA277-01B1-4DB0-ABB1-148007249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147E6-C179-4D84-8EE8-4E42DBF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D4E4-6F91-4820-9175-64F06C15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D459-FA54-44F7-B126-41CE4A9B1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17E5-F10C-49EB-8220-580B525D8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BCDBF-F5D0-4DB3-8B32-31A6C9954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A3BE4-A67F-45EC-B3AF-553E88C9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00BFE-45AA-46B5-9546-6887514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C1701-32D4-4CF9-9E6E-C55E37AC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19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E6E9FAC-AE77-AC49-B170-FC6B5E66AE9B}"/>
              </a:ext>
            </a:extLst>
          </p:cNvPr>
          <p:cNvSpPr/>
          <p:nvPr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20011-7206-534C-BBA5-6B2A577F5250}"/>
              </a:ext>
            </a:extLst>
          </p:cNvPr>
          <p:cNvSpPr txBox="1"/>
          <p:nvPr/>
        </p:nvSpPr>
        <p:spPr>
          <a:xfrm>
            <a:off x="11549789" y="322568"/>
            <a:ext cx="405808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Segoe UI Light" panose="020B0502040204020203" pitchFamily="34" charset="0"/>
                <a:ea typeface="Lato" charset="0"/>
                <a:cs typeface="Segoe UI Semilight" panose="020B0402040204020203" pitchFamily="34" charset="0"/>
              </a:rPr>
              <a:pPr algn="ctr"/>
              <a:t>‹#›</a:t>
            </a:fld>
            <a:endParaRPr lang="id-ID" sz="1400" b="0" i="0">
              <a:solidFill>
                <a:schemeClr val="bg1"/>
              </a:solidFill>
              <a:latin typeface="Segoe UI Light" panose="020B0502040204020203" pitchFamily="34" charset="0"/>
              <a:ea typeface="Lato" charset="0"/>
              <a:cs typeface="Segoe UI Semilight" panose="020B0402040204020203" pitchFamily="34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3E9A2FB-8FB8-FB4E-9019-0DD889821C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315" y="964674"/>
            <a:ext cx="10148659" cy="303422"/>
          </a:xfrm>
        </p:spPr>
        <p:txBody>
          <a:bodyPr>
            <a:noAutofit/>
          </a:bodyPr>
          <a:lstStyle>
            <a:lvl1pPr marL="0" indent="0" algn="ctr">
              <a:buNone/>
              <a:defRPr lang="en-US" sz="1550" kern="1200" dirty="0">
                <a:solidFill>
                  <a:schemeClr val="accent1"/>
                </a:solidFill>
                <a:latin typeface="+mn-lt"/>
                <a:ea typeface="+mn-ea"/>
                <a:cs typeface="Lato Light"/>
              </a:defRPr>
            </a:lvl1pPr>
          </a:lstStyle>
          <a:p>
            <a:pPr lvl="0"/>
            <a:r>
              <a:rPr lang="en-US"/>
              <a:t>Add subtitle here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67D84CF-C613-3244-B340-2D5874A92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315" y="374858"/>
            <a:ext cx="10148659" cy="630774"/>
          </a:xfrm>
        </p:spPr>
        <p:txBody>
          <a:bodyPr anchor="b" anchorCtr="0">
            <a:noAutofit/>
          </a:bodyPr>
          <a:lstStyle>
            <a:lvl1pPr algn="ctr">
              <a:defRPr lang="en-US" sz="4400" b="0" kern="1200" spc="-50" baseline="0" dirty="0">
                <a:solidFill>
                  <a:schemeClr val="tx2"/>
                </a:solidFill>
                <a:latin typeface="+mj-lt"/>
                <a:ea typeface="+mn-ea"/>
                <a:cs typeface="Lato Regular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771A1176-AFE9-AD4C-9540-2EDDD29E72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40" y="6407949"/>
            <a:ext cx="1173520" cy="295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6F64-CD68-3A42-9F0C-01C9F0D307CA}"/>
              </a:ext>
            </a:extLst>
          </p:cNvPr>
          <p:cNvSpPr/>
          <p:nvPr userDrawn="1"/>
        </p:nvSpPr>
        <p:spPr>
          <a:xfrm>
            <a:off x="5678379" y="1320642"/>
            <a:ext cx="815394" cy="36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898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7ACF-6619-4DC7-9C29-74AD88BE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73280-D3F0-45CA-ACD4-B065E95F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13D1-13D7-42BA-AB13-D47D82B6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0E10A-9F4B-47D3-9D14-02EB1344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4A98-2634-4346-A7C1-C0EE5149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3344-AA28-480A-B131-7CFCCB73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108C0-4F57-436D-8651-60CCF129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91FF2-F425-432F-BC64-93F96B41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397DD-5AD2-459F-94A5-28CDC21D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B81B-24A3-4FA1-BF75-32B5ABAE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3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065-A200-4DB6-8031-FC460FDF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A59A-621D-489F-B42C-4F7A15D9D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B9617-DF87-4DF5-9820-649AE9A21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4ABD8-A3E2-4EDE-B8B7-69D6FF86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C41CA-D5E0-45DA-AA11-C4469C45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C057D-A607-4D2D-8E78-E7A8132B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8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D86E-2E3B-40BC-AF97-2D350394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77606-0894-4C97-9922-45DA53AFB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6E439-A5DE-4CA0-BE87-32C29DAE5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83C04-17CC-4FC2-8B0A-3A7ED6AEA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BFFF7-4B83-4771-AFF7-5256C793B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4D780-FA86-46A3-AE2F-7AD41DAD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034AD-B89A-4EA3-AF78-0178E071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AD2E7-959C-47B3-BE73-2E7316C9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3F53-DA13-4570-A92E-4C2D2942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58693-4266-474E-B8D2-FED1281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6CE7B-8EE1-43B1-8B04-009FE14C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69945-DC4B-48EE-A6A1-47A1B67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01CC1-CAC2-4057-8517-8F3A7293D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F4287-A3E3-4223-A8F7-714BF674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AE14C-CEDB-490C-8F2F-42D30FE7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6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7E5C-FE69-4375-ACED-D3D118AF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D6ED-64B5-4652-A465-7E63A226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8F309-1C1E-4887-85D2-FF1950159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5C7-5353-4683-B54E-C33AD075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E3A79-8CDA-4F41-AAFB-811666F0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D1FF1-7371-439B-B4DD-A23188FC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0F84-C7AD-4AAD-9ADC-330ABE60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4353FA-A75D-4481-BFF7-67418CD7D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220F7-A329-4FC7-AB55-DBFED2F45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6A76A-4927-4059-8366-E5A9BB70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1B7B2-C158-481A-872E-65AA3980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78158-DB22-4D85-92E6-4F2D8F3C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8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8197C-7A77-4371-B2B0-EAC0920E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FB03-A9EF-415D-93E5-CC240D221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CE9A0-5C67-4276-B574-474E5043D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3BCAD-0B6D-4768-9302-9B883A4E4E1A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5B8CD-59DD-4C95-9645-8BA84EB81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6F14F-0B1E-44FC-855E-FD055949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81B2-D8FE-480C-83F8-0004E0C2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1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hyperlink" Target="mailto:timothy.cone@catapultsystems.com" TargetMode="External"/><Relationship Id="rId4" Type="http://schemas.openxmlformats.org/officeDocument/2006/relationships/hyperlink" Target="mailto:spencer.stern@catapultsystems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flow.microsoft.com/en-us/connectors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connector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98D30-0E38-40A6-AF36-868A0017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259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(STATE NAME) &amp; Microsoft Power Platform Roundtable</a:t>
            </a:r>
          </a:p>
        </p:txBody>
      </p:sp>
      <p:pic>
        <p:nvPicPr>
          <p:cNvPr id="3074" name="Picture 2" descr="White Microsoft Logo - LogoDix">
            <a:extLst>
              <a:ext uri="{FF2B5EF4-FFF2-40B4-BE49-F238E27FC236}">
                <a16:creationId xmlns:a16="http://schemas.microsoft.com/office/drawing/2014/main" id="{E633096E-A945-4C40-B732-7A420289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327" y="128397"/>
            <a:ext cx="1931559" cy="71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449ED-A1D7-4064-B186-6E94311E23EF}"/>
              </a:ext>
            </a:extLst>
          </p:cNvPr>
          <p:cNvSpPr/>
          <p:nvPr/>
        </p:nvSpPr>
        <p:spPr>
          <a:xfrm>
            <a:off x="388502" y="246367"/>
            <a:ext cx="2340485" cy="1212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State Flag here</a:t>
            </a:r>
          </a:p>
        </p:txBody>
      </p:sp>
    </p:spTree>
    <p:extLst>
      <p:ext uri="{BB962C8B-B14F-4D97-AF65-F5344CB8AC3E}">
        <p14:creationId xmlns:p14="http://schemas.microsoft.com/office/powerpoint/2010/main" val="313832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1730F-66F8-4E4A-8AC8-C9B14EB8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9" y="222533"/>
            <a:ext cx="200350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7172-B062-4166-B9F7-A3E0E77B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53" y="218620"/>
            <a:ext cx="5138902" cy="3701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74052-92C5-4AD4-9708-5919D067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51" y="812249"/>
            <a:ext cx="3954943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04A9E2-E816-486A-9B74-67F7A94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61" y="4309465"/>
            <a:ext cx="4386033" cy="2064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B7525-CD8A-4E91-8949-AC81295D1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385" y="4029206"/>
            <a:ext cx="5411760" cy="26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3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Teams Team Requesting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964476" y="1523672"/>
            <a:ext cx="7691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Data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Requesting App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Approval &amp; Creation Flow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Embed App in Teams</a:t>
            </a:r>
          </a:p>
        </p:txBody>
      </p:sp>
    </p:spTree>
    <p:extLst>
      <p:ext uri="{BB962C8B-B14F-4D97-AF65-F5344CB8AC3E}">
        <p14:creationId xmlns:p14="http://schemas.microsoft.com/office/powerpoint/2010/main" val="155991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0F9D-7D43-4C15-BAF5-F546FB49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Catapult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36326" y="3404435"/>
            <a:ext cx="1316736" cy="57873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91440" tIns="45708" rIns="45708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defTabSz="913825">
              <a:lnSpc>
                <a:spcPct val="80000"/>
              </a:lnSpc>
              <a:defRPr/>
            </a:pPr>
            <a:r>
              <a:rPr lang="en-US" sz="19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Spencer </a:t>
            </a:r>
          </a:p>
          <a:p>
            <a:pPr algn="ctr" defTabSz="913825">
              <a:lnSpc>
                <a:spcPct val="80000"/>
              </a:lnSpc>
              <a:defRPr/>
            </a:pPr>
            <a:r>
              <a:rPr lang="en-US" sz="19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Stern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94488" y="4004294"/>
            <a:ext cx="148456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Dynamics </a:t>
            </a:r>
          </a:p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</a:rPr>
              <a:t>Practice Director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B7CF52-2A00-D74E-9B75-6C9C3F948786}"/>
              </a:ext>
            </a:extLst>
          </p:cNvPr>
          <p:cNvGrpSpPr/>
          <p:nvPr/>
        </p:nvGrpSpPr>
        <p:grpSpPr>
          <a:xfrm>
            <a:off x="6210113" y="3404435"/>
            <a:ext cx="1316736" cy="1467788"/>
            <a:chOff x="10830229" y="4396940"/>
            <a:chExt cx="1316736" cy="146778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667004-6335-AF4A-B7B1-72ACF82F391D}"/>
                </a:ext>
              </a:extLst>
            </p:cNvPr>
            <p:cNvSpPr/>
            <p:nvPr/>
          </p:nvSpPr>
          <p:spPr bwMode="auto">
            <a:xfrm>
              <a:off x="10830229" y="4396940"/>
              <a:ext cx="1316736" cy="5863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ot="0" spcFirstLastPara="0" vert="horz" wrap="square" lIns="91440" tIns="45708" rIns="45708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 defTabSz="913825">
                <a:lnSpc>
                  <a:spcPct val="80000"/>
                </a:lnSpc>
                <a:defRPr/>
              </a:pPr>
              <a:r>
                <a:rPr lang="en-US" sz="190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rPr>
                <a:t>Tim</a:t>
              </a:r>
            </a:p>
            <a:p>
              <a:pPr algn="ctr" defTabSz="913825">
                <a:lnSpc>
                  <a:spcPct val="80000"/>
                </a:lnSpc>
                <a:defRPr/>
              </a:pPr>
              <a:r>
                <a:rPr lang="en-US" sz="190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rPr>
                <a:t>Cone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F70902-0DBE-C34D-B967-E44E4BC70D06}"/>
                </a:ext>
              </a:extLst>
            </p:cNvPr>
            <p:cNvSpPr/>
            <p:nvPr/>
          </p:nvSpPr>
          <p:spPr>
            <a:xfrm>
              <a:off x="10900223" y="4996798"/>
              <a:ext cx="1246742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tx2">
                      <a:lumMod val="50000"/>
                    </a:schemeClr>
                  </a:solidFill>
                </a:rPr>
                <a:t>Productivity Practice Director</a:t>
              </a:r>
            </a:p>
            <a:p>
              <a:pPr algn="ctr">
                <a:lnSpc>
                  <a:spcPct val="90000"/>
                </a:lnSpc>
              </a:pPr>
              <a:endParaRPr lang="en-US" sz="140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31" name="Picture 30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71C7FCD2-7E86-483A-9EBB-1B48EAA67E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46" y="1696991"/>
            <a:ext cx="1508041" cy="1627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AA667-D276-4138-AC42-5CA69E8D6CD6}"/>
              </a:ext>
            </a:extLst>
          </p:cNvPr>
          <p:cNvSpPr txBox="1"/>
          <p:nvPr/>
        </p:nvSpPr>
        <p:spPr>
          <a:xfrm>
            <a:off x="3757425" y="4817954"/>
            <a:ext cx="4905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spencer.stern@catapultsystems.com</a:t>
            </a:r>
            <a:endParaRPr lang="en-US" sz="2000">
              <a:solidFill>
                <a:srgbClr val="0070C0"/>
              </a:solidFill>
            </a:endParaRPr>
          </a:p>
          <a:p>
            <a:pPr algn="ctr"/>
            <a:r>
              <a:rPr lang="en-US" sz="200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timothy.cone@catapultsystems.com</a:t>
            </a:r>
            <a:endParaRPr lang="en-US" sz="2000">
              <a:solidFill>
                <a:srgbClr val="0070C0"/>
              </a:solidFill>
            </a:endParaRPr>
          </a:p>
          <a:p>
            <a:pPr algn="ctr"/>
            <a:endParaRPr lang="en-US" sz="20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DF0416-5914-455D-9C30-047B2D96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69" y="1689341"/>
            <a:ext cx="1495716" cy="16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8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96038-D63A-4CEC-A9F6-95F35205C0D0}"/>
              </a:ext>
            </a:extLst>
          </p:cNvPr>
          <p:cNvSpPr txBox="1"/>
          <p:nvPr/>
        </p:nvSpPr>
        <p:spPr>
          <a:xfrm>
            <a:off x="822121" y="595617"/>
            <a:ext cx="278514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Request Team on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26C6-04A7-4A1F-8B40-012C5E7D707F}"/>
              </a:ext>
            </a:extLst>
          </p:cNvPr>
          <p:cNvSpPr txBox="1"/>
          <p:nvPr/>
        </p:nvSpPr>
        <p:spPr>
          <a:xfrm>
            <a:off x="5517159" y="641783"/>
            <a:ext cx="278514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New “Team Request” Record Made in </a:t>
            </a:r>
            <a:r>
              <a:rPr lang="en-US" err="1"/>
              <a:t>Dataverse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72668-BD2F-4A17-A815-9F423CAF8344}"/>
              </a:ext>
            </a:extLst>
          </p:cNvPr>
          <p:cNvCxnSpPr>
            <a:cxnSpLocks/>
          </p:cNvCxnSpPr>
          <p:nvPr/>
        </p:nvCxnSpPr>
        <p:spPr>
          <a:xfrm>
            <a:off x="3674378" y="780283"/>
            <a:ext cx="1711354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DDC32B-8E82-4D1A-B870-DF93D0684267}"/>
              </a:ext>
            </a:extLst>
          </p:cNvPr>
          <p:cNvSpPr txBox="1"/>
          <p:nvPr/>
        </p:nvSpPr>
        <p:spPr>
          <a:xfrm>
            <a:off x="7153011" y="2218215"/>
            <a:ext cx="2785145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Power Automate Flow picks up the request, starts an approval &amp; waits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FEAA1-E33F-4F34-9500-69DE67D66CC1}"/>
              </a:ext>
            </a:extLst>
          </p:cNvPr>
          <p:cNvCxnSpPr>
            <a:stCxn id="4" idx="2"/>
          </p:cNvCxnSpPr>
          <p:nvPr/>
        </p:nvCxnSpPr>
        <p:spPr>
          <a:xfrm>
            <a:off x="6909732" y="1288114"/>
            <a:ext cx="824918" cy="8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6A9E7D-0C47-42C7-AC9B-597DBCD5E2F2}"/>
              </a:ext>
            </a:extLst>
          </p:cNvPr>
          <p:cNvCxnSpPr/>
          <p:nvPr/>
        </p:nvCxnSpPr>
        <p:spPr>
          <a:xfrm flipH="1">
            <a:off x="5150840" y="3141545"/>
            <a:ext cx="2171351" cy="22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158E01-46BC-4892-8440-9C18AA8B7B6F}"/>
              </a:ext>
            </a:extLst>
          </p:cNvPr>
          <p:cNvSpPr txBox="1"/>
          <p:nvPr/>
        </p:nvSpPr>
        <p:spPr>
          <a:xfrm>
            <a:off x="2214693" y="3040819"/>
            <a:ext cx="278514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Person accepts the request in email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72C4D6-4315-4DBD-9E70-926640BAF10A}"/>
              </a:ext>
            </a:extLst>
          </p:cNvPr>
          <p:cNvCxnSpPr>
            <a:cxnSpLocks/>
          </p:cNvCxnSpPr>
          <p:nvPr/>
        </p:nvCxnSpPr>
        <p:spPr>
          <a:xfrm>
            <a:off x="3498209" y="3783435"/>
            <a:ext cx="570452" cy="100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51568-9856-4AC8-8BA7-1F8850E76155}"/>
              </a:ext>
            </a:extLst>
          </p:cNvPr>
          <p:cNvSpPr txBox="1"/>
          <p:nvPr/>
        </p:nvSpPr>
        <p:spPr>
          <a:xfrm>
            <a:off x="4202884" y="4790114"/>
            <a:ext cx="2785145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The Power Automate flow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Creates the Team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Adds the Channels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Assigns the owner</a:t>
            </a:r>
          </a:p>
        </p:txBody>
      </p:sp>
    </p:spTree>
    <p:extLst>
      <p:ext uri="{BB962C8B-B14F-4D97-AF65-F5344CB8AC3E}">
        <p14:creationId xmlns:p14="http://schemas.microsoft.com/office/powerpoint/2010/main" val="184024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75B9C-907C-4BAE-9EB7-B09D10CD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39" y="34346"/>
            <a:ext cx="2607522" cy="454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F7DB0-6CDD-4A39-803D-E58786F5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34" y="119849"/>
            <a:ext cx="3655531" cy="4477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E893D-2C43-47CC-953C-621AE3F8E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36"/>
          <a:stretch/>
        </p:blipFill>
        <p:spPr>
          <a:xfrm>
            <a:off x="6619782" y="4575274"/>
            <a:ext cx="5265883" cy="2162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95699F-2BF6-4439-AB29-B6E7BD4CD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6" y="815621"/>
            <a:ext cx="4383319" cy="4841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95667-2C93-4752-83FD-799923C42781}"/>
              </a:ext>
            </a:extLst>
          </p:cNvPr>
          <p:cNvSpPr txBox="1"/>
          <p:nvPr/>
        </p:nvSpPr>
        <p:spPr>
          <a:xfrm>
            <a:off x="165536" y="34346"/>
            <a:ext cx="34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https://aletheiaapi.com</a:t>
            </a:r>
          </a:p>
        </p:txBody>
      </p:sp>
    </p:spTree>
    <p:extLst>
      <p:ext uri="{BB962C8B-B14F-4D97-AF65-F5344CB8AC3E}">
        <p14:creationId xmlns:p14="http://schemas.microsoft.com/office/powerpoint/2010/main" val="310525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919D6-3347-47C2-82D8-D59FC0AD9152}"/>
              </a:ext>
            </a:extLst>
          </p:cNvPr>
          <p:cNvSpPr txBox="1"/>
          <p:nvPr/>
        </p:nvSpPr>
        <p:spPr>
          <a:xfrm>
            <a:off x="1" y="16778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Can the Power Platform “talk” to ______ 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DE639-6A77-4A13-A489-6C865375A100}"/>
              </a:ext>
            </a:extLst>
          </p:cNvPr>
          <p:cNvSpPr txBox="1"/>
          <p:nvPr/>
        </p:nvSpPr>
        <p:spPr>
          <a:xfrm>
            <a:off x="2853655" y="1837189"/>
            <a:ext cx="64846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/>
              <a:t>Do we have an OOTB connector?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/>
              <a:t> </a:t>
            </a:r>
            <a:r>
              <a:rPr lang="en-US" sz="2800">
                <a:hlinkClick r:id="rId2"/>
              </a:rPr>
              <a:t>https://flow.microsoft.com/en-us/connectors/</a:t>
            </a:r>
            <a:endParaRPr lang="en-US" sz="2800"/>
          </a:p>
          <a:p>
            <a:pPr marL="800100" lvl="1" indent="-342900">
              <a:buFont typeface="+mj-lt"/>
              <a:buAutoNum type="arabicPeriod"/>
            </a:pPr>
            <a:endParaRPr lang="en-US" sz="2800"/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Is _______ system web-enabled?</a:t>
            </a:r>
          </a:p>
          <a:p>
            <a:pPr marL="342900" indent="-342900">
              <a:buFont typeface="+mj-lt"/>
              <a:buAutoNum type="arabicPeriod"/>
            </a:pPr>
            <a:endParaRPr lang="en-US" sz="2800"/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Can we use robotic process automation to automate?</a:t>
            </a:r>
          </a:p>
        </p:txBody>
      </p:sp>
    </p:spTree>
    <p:extLst>
      <p:ext uri="{BB962C8B-B14F-4D97-AF65-F5344CB8AC3E}">
        <p14:creationId xmlns:p14="http://schemas.microsoft.com/office/powerpoint/2010/main" val="37439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7FEEF0-5303-4F79-9298-AB257812AAEE}"/>
              </a:ext>
            </a:extLst>
          </p:cNvPr>
          <p:cNvSpPr txBox="1"/>
          <p:nvPr/>
        </p:nvSpPr>
        <p:spPr>
          <a:xfrm>
            <a:off x="1543575" y="0"/>
            <a:ext cx="268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/>
              <a:t>Connector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98465-4B4C-4934-8AC1-55FD79ACD8B3}"/>
              </a:ext>
            </a:extLst>
          </p:cNvPr>
          <p:cNvSpPr txBox="1"/>
          <p:nvPr/>
        </p:nvSpPr>
        <p:spPr>
          <a:xfrm>
            <a:off x="7071920" y="0"/>
            <a:ext cx="387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/>
              <a:t>Custom</a:t>
            </a:r>
            <a:r>
              <a:rPr lang="en-US" sz="3200" u="sng"/>
              <a:t> Connector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5F71F-4DAB-469A-B60A-AB656329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63" y="1012613"/>
            <a:ext cx="4020700" cy="4630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D655CE-8C9A-4381-83DD-72E6A80EFA6D}"/>
              </a:ext>
            </a:extLst>
          </p:cNvPr>
          <p:cNvSpPr txBox="1"/>
          <p:nvPr/>
        </p:nvSpPr>
        <p:spPr>
          <a:xfrm>
            <a:off x="401973" y="5998020"/>
            <a:ext cx="569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List of supported connectors | Microsoft Power Automate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E315A-4FDA-43CF-84A9-49EC63BD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791" y="847959"/>
            <a:ext cx="6284708" cy="1800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5997C-4E33-4935-A977-1B6028CC9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647" y="2768425"/>
            <a:ext cx="4818890" cy="39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2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Custom API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964476" y="1523672"/>
            <a:ext cx="76912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Create the Custom Connector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Leverage our connector in Power Apps – Stock Quote App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Leverage our connector in Power Automate – Automated EOD watchlist update</a:t>
            </a:r>
          </a:p>
        </p:txBody>
      </p:sp>
    </p:spTree>
    <p:extLst>
      <p:ext uri="{BB962C8B-B14F-4D97-AF65-F5344CB8AC3E}">
        <p14:creationId xmlns:p14="http://schemas.microsoft.com/office/powerpoint/2010/main" val="113755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AEA2E-0B0C-48FA-B0CA-C51BCA2612A5}"/>
              </a:ext>
            </a:extLst>
          </p:cNvPr>
          <p:cNvSpPr txBox="1"/>
          <p:nvPr/>
        </p:nvSpPr>
        <p:spPr>
          <a:xfrm>
            <a:off x="111513" y="78059"/>
            <a:ext cx="536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Components of an HTTP 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418C5-DD33-435B-80B1-731B95264990}"/>
              </a:ext>
            </a:extLst>
          </p:cNvPr>
          <p:cNvSpPr txBox="1"/>
          <p:nvPr/>
        </p:nvSpPr>
        <p:spPr>
          <a:xfrm>
            <a:off x="2882590" y="2041344"/>
            <a:ext cx="608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api.CoolApiService.com</a:t>
            </a:r>
            <a:r>
              <a:rPr lang="en-US" dirty="0"/>
              <a:t>/</a:t>
            </a:r>
            <a:r>
              <a:rPr lang="en-US" dirty="0">
                <a:solidFill>
                  <a:srgbClr val="C00000"/>
                </a:solidFill>
              </a:rPr>
              <a:t>addNumbers</a:t>
            </a:r>
            <a:r>
              <a:rPr lang="en-US" dirty="0"/>
              <a:t>?</a:t>
            </a:r>
            <a:r>
              <a:rPr lang="en-US" dirty="0">
                <a:solidFill>
                  <a:schemeClr val="accent1"/>
                </a:solidFill>
              </a:rPr>
              <a:t>method=sum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2A63E-1179-488A-8603-34A4992241FF}"/>
              </a:ext>
            </a:extLst>
          </p:cNvPr>
          <p:cNvSpPr txBox="1"/>
          <p:nvPr/>
        </p:nvSpPr>
        <p:spPr>
          <a:xfrm>
            <a:off x="1923584" y="1964626"/>
            <a:ext cx="95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/>
              <a:t>POST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8832F-C541-4670-AD7F-71C146684297}"/>
              </a:ext>
            </a:extLst>
          </p:cNvPr>
          <p:cNvSpPr txBox="1"/>
          <p:nvPr/>
        </p:nvSpPr>
        <p:spPr>
          <a:xfrm>
            <a:off x="2018370" y="2503009"/>
            <a:ext cx="79954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Key: LISJ2</a:t>
            </a:r>
          </a:p>
          <a:p>
            <a:r>
              <a:rPr lang="en-US" dirty="0"/>
              <a:t>Username: </a:t>
            </a:r>
            <a:r>
              <a:rPr lang="en-US" dirty="0" err="1"/>
              <a:t>Will_Robinson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5DCF4-577B-473E-9431-16631086DF2D}"/>
              </a:ext>
            </a:extLst>
          </p:cNvPr>
          <p:cNvSpPr txBox="1"/>
          <p:nvPr/>
        </p:nvSpPr>
        <p:spPr>
          <a:xfrm>
            <a:off x="2018370" y="3339329"/>
            <a:ext cx="79954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{“numbers”:[25, 70,30]}</a:t>
            </a:r>
          </a:p>
        </p:txBody>
      </p:sp>
    </p:spTree>
    <p:extLst>
      <p:ext uri="{BB962C8B-B14F-4D97-AF65-F5344CB8AC3E}">
        <p14:creationId xmlns:p14="http://schemas.microsoft.com/office/powerpoint/2010/main" val="261870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FA162-3E5A-4C72-B8FC-32694D77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8" y="2999909"/>
            <a:ext cx="5916962" cy="3775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F065A-3DE0-40E8-BB57-51AFBF67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18" y="2999908"/>
            <a:ext cx="5489416" cy="3775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538BE-848E-47A9-A90D-C869F8AF7041}"/>
              </a:ext>
            </a:extLst>
          </p:cNvPr>
          <p:cNvSpPr txBox="1"/>
          <p:nvPr/>
        </p:nvSpPr>
        <p:spPr>
          <a:xfrm>
            <a:off x="88777" y="798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5: Robotic Process Automation (RPA)</a:t>
            </a:r>
          </a:p>
        </p:txBody>
      </p:sp>
      <p:pic>
        <p:nvPicPr>
          <p:cNvPr id="1026" name="Picture 2" descr="Vector Cloud Icon, Cloud Icons, Cloud, Data PNG and Vector with Transparent  Background for Free Download">
            <a:extLst>
              <a:ext uri="{FF2B5EF4-FFF2-40B4-BE49-F238E27FC236}">
                <a16:creationId xmlns:a16="http://schemas.microsoft.com/office/drawing/2014/main" id="{D97E907F-4444-41CA-9C6E-C059F3E5F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65" y="1468904"/>
            <a:ext cx="1021728" cy="10217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4D1F6-9EC7-4A95-83BC-0EB3C29A9CDC}"/>
              </a:ext>
            </a:extLst>
          </p:cNvPr>
          <p:cNvSpPr txBox="1"/>
          <p:nvPr/>
        </p:nvSpPr>
        <p:spPr>
          <a:xfrm>
            <a:off x="1726596" y="2490632"/>
            <a:ext cx="203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Cloud based workflows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A04CD2-9FA2-4470-90F9-D8787C49A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13" y="1543521"/>
            <a:ext cx="912049" cy="912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E67AE3-89F8-4D45-A07F-12B05AD99349}"/>
              </a:ext>
            </a:extLst>
          </p:cNvPr>
          <p:cNvSpPr txBox="1"/>
          <p:nvPr/>
        </p:nvSpPr>
        <p:spPr>
          <a:xfrm>
            <a:off x="7964744" y="2490631"/>
            <a:ext cx="203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Desktop-based Application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B0F55A4-15EB-4B2C-B272-5A017D696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37" y="1405023"/>
            <a:ext cx="1021728" cy="1021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FCAD69-1090-401D-AFEC-FAF418B03333}"/>
              </a:ext>
            </a:extLst>
          </p:cNvPr>
          <p:cNvSpPr txBox="1"/>
          <p:nvPr/>
        </p:nvSpPr>
        <p:spPr>
          <a:xfrm>
            <a:off x="4864508" y="2490632"/>
            <a:ext cx="203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Data Gateway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89BD292-7B5B-4933-895F-50554727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9" y="137389"/>
            <a:ext cx="623684" cy="6236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0DD17-352C-4687-A331-A63EA8B436B7}"/>
              </a:ext>
            </a:extLst>
          </p:cNvPr>
          <p:cNvSpPr txBox="1"/>
          <p:nvPr/>
        </p:nvSpPr>
        <p:spPr>
          <a:xfrm>
            <a:off x="6283364" y="310731"/>
            <a:ext cx="2828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Power Automate Desktop Flow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C878DD-A3F6-45E5-83D4-648B468261A2}"/>
              </a:ext>
            </a:extLst>
          </p:cNvPr>
          <p:cNvCxnSpPr/>
          <p:nvPr/>
        </p:nvCxnSpPr>
        <p:spPr>
          <a:xfrm>
            <a:off x="3497803" y="2006353"/>
            <a:ext cx="1740024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85AC7F-4B6B-40A1-998F-FA5BB24DB71E}"/>
              </a:ext>
            </a:extLst>
          </p:cNvPr>
          <p:cNvCxnSpPr/>
          <p:nvPr/>
        </p:nvCxnSpPr>
        <p:spPr>
          <a:xfrm>
            <a:off x="6526016" y="2006353"/>
            <a:ext cx="1740024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9D54C8-C20F-451D-9F4E-B051D2079298}"/>
              </a:ext>
            </a:extLst>
          </p:cNvPr>
          <p:cNvCxnSpPr>
            <a:cxnSpLocks/>
          </p:cNvCxnSpPr>
          <p:nvPr/>
        </p:nvCxnSpPr>
        <p:spPr>
          <a:xfrm>
            <a:off x="5877017" y="861134"/>
            <a:ext cx="0" cy="453504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90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5535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Schedule</a:t>
            </a:r>
          </a:p>
        </p:txBody>
      </p: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635E3B2C-2547-4E5E-A3FF-8ADB6CEE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70126"/>
              </p:ext>
            </p:extLst>
          </p:nvPr>
        </p:nvGraphicFramePr>
        <p:xfrm>
          <a:off x="1229132" y="1156611"/>
          <a:ext cx="9733735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555">
                  <a:extLst>
                    <a:ext uri="{9D8B030D-6E8A-4147-A177-3AD203B41FA5}">
                      <a16:colId xmlns:a16="http://schemas.microsoft.com/office/drawing/2014/main" val="3156286964"/>
                    </a:ext>
                  </a:extLst>
                </a:gridCol>
                <a:gridCol w="3425794">
                  <a:extLst>
                    <a:ext uri="{9D8B030D-6E8A-4147-A177-3AD203B41FA5}">
                      <a16:colId xmlns:a16="http://schemas.microsoft.com/office/drawing/2014/main" val="3905911751"/>
                    </a:ext>
                  </a:extLst>
                </a:gridCol>
                <a:gridCol w="4278386">
                  <a:extLst>
                    <a:ext uri="{9D8B030D-6E8A-4147-A177-3AD203B41FA5}">
                      <a16:colId xmlns:a16="http://schemas.microsoft.com/office/drawing/2014/main" val="3478862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Demo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6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Digitizing Paper Processes in the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Onboarding Checklists, Capturing Signatures on Forms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43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Using Machine Learning to Accelerate Mobile Inspections in the 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Mobile app for collecting data, using AI to detect type of fish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65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Supporting Collaboration in a remote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Integrating Power Apps into Microsoft Teams, Approval 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Integrating Power Apps/Automate with 3</a:t>
                      </a:r>
                      <a:r>
                        <a:rPr lang="en-US" sz="1800" baseline="30000"/>
                        <a:t>rd</a:t>
                      </a:r>
                      <a:r>
                        <a:rPr lang="en-US" sz="1800"/>
                        <a:t> party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Standard Connectors, Premium Connectors, and Custom Connectors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78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Automate (almost) Anything on your Computer with Robotic Process Automate (RPA)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Inputting data into a legacy application from the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Building a chatbot with Power Virtual Agents (PVA)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Well Permitting Application Assistant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15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76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Robotic Process Automation (RPA)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964476" y="1523672"/>
            <a:ext cx="7691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RPA Basics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Build Desktop Flow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Setup On-Premises Gateway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Integrate with Cloud-based Flow</a:t>
            </a:r>
          </a:p>
        </p:txBody>
      </p:sp>
    </p:spTree>
    <p:extLst>
      <p:ext uri="{BB962C8B-B14F-4D97-AF65-F5344CB8AC3E}">
        <p14:creationId xmlns:p14="http://schemas.microsoft.com/office/powerpoint/2010/main" val="3557776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4E8D-B421-4819-84FE-B717A5832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2" y="481148"/>
            <a:ext cx="10493395" cy="589570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19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8FA78-33FE-4F44-8DCD-996B4A0F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2" y="188427"/>
            <a:ext cx="10013815" cy="64811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3329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Power Virtual Agents (PVA)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964476" y="1523672"/>
            <a:ext cx="76912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Create data layer (table, option set)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Model-driven app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Create and Design Chatbot</a:t>
            </a:r>
          </a:p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Power Automate workflow integration</a:t>
            </a:r>
          </a:p>
        </p:txBody>
      </p:sp>
    </p:spTree>
    <p:extLst>
      <p:ext uri="{BB962C8B-B14F-4D97-AF65-F5344CB8AC3E}">
        <p14:creationId xmlns:p14="http://schemas.microsoft.com/office/powerpoint/2010/main" val="387554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991F2-2CAC-4186-8D7D-145C0705BBC5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Well Permit Table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3F059E-632E-41AA-AB67-489B1E99D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52076"/>
              </p:ext>
            </p:extLst>
          </p:nvPr>
        </p:nvGraphicFramePr>
        <p:xfrm>
          <a:off x="1186612" y="1625440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081472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4511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Autonumber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5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Well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 Basin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03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Gallons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1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Depth (ft)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6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Applicant 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0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Applicant 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Applicant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(Email)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948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C73A31-0774-4719-9857-5E504D0056EB}"/>
              </a:ext>
            </a:extLst>
          </p:cNvPr>
          <p:cNvSpPr txBox="1"/>
          <p:nvPr/>
        </p:nvSpPr>
        <p:spPr>
          <a:xfrm>
            <a:off x="9747852" y="2587924"/>
            <a:ext cx="132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Denver Basin</a:t>
            </a:r>
          </a:p>
          <a:p>
            <a:r>
              <a:rPr lang="en-US" sz="1200" dirty="0"/>
              <a:t>Or</a:t>
            </a:r>
          </a:p>
          <a:p>
            <a:r>
              <a:rPr lang="en-US" sz="1200" dirty="0"/>
              <a:t>Designated Basin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297A7-18E5-489A-B856-B768E81A49BA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9314612" y="2907102"/>
            <a:ext cx="433240" cy="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99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2B32B33-E670-470E-A98E-2CB422ED6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C62B186B-2580-4C88-90FD-6630E9287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43" y="1758433"/>
            <a:ext cx="1256324" cy="125701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55D69-1DD2-4A39-8D90-0D5D23E59694}"/>
              </a:ext>
            </a:extLst>
          </p:cNvPr>
          <p:cNvSpPr txBox="1"/>
          <p:nvPr/>
        </p:nvSpPr>
        <p:spPr>
          <a:xfrm>
            <a:off x="4407867" y="1886381"/>
            <a:ext cx="586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Tim Hanewich, Technical Specialist</a:t>
            </a:r>
          </a:p>
          <a:p>
            <a:r>
              <a:rPr lang="en-US" sz="2800">
                <a:solidFill>
                  <a:schemeClr val="bg1"/>
                </a:solidFill>
              </a:rPr>
              <a:t>timh@microsoft.com</a:t>
            </a:r>
          </a:p>
        </p:txBody>
      </p:sp>
      <p:pic>
        <p:nvPicPr>
          <p:cNvPr id="2" name="Picture 2" descr="Profile photo of Dustin Knudson">
            <a:extLst>
              <a:ext uri="{FF2B5EF4-FFF2-40B4-BE49-F238E27FC236}">
                <a16:creationId xmlns:a16="http://schemas.microsoft.com/office/drawing/2014/main" id="{5CFE339B-C1E9-4390-A0CD-355A55CC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43" y="3384165"/>
            <a:ext cx="1257015" cy="12570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62879-B27A-4619-B3C3-6D38549E6018}"/>
              </a:ext>
            </a:extLst>
          </p:cNvPr>
          <p:cNvSpPr txBox="1"/>
          <p:nvPr/>
        </p:nvSpPr>
        <p:spPr>
          <a:xfrm>
            <a:off x="4520730" y="3597173"/>
            <a:ext cx="5869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Dustin Knudson, Solution Specialist</a:t>
            </a:r>
          </a:p>
          <a:p>
            <a:r>
              <a:rPr lang="en-US" sz="2800">
                <a:solidFill>
                  <a:schemeClr val="bg1"/>
                </a:solidFill>
              </a:rPr>
              <a:t>duknudso@microsoft.com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3251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571846" y="1228397"/>
            <a:ext cx="90483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bg1"/>
                </a:solidFill>
              </a:rPr>
              <a:t>Recap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bg1"/>
                </a:solidFill>
              </a:rPr>
              <a:t>Solution Demo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bg1"/>
                </a:solidFill>
              </a:rPr>
              <a:t>Solution Build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bg1"/>
                </a:solidFill>
              </a:rPr>
              <a:t>Q&amp;A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bg1"/>
                </a:solidFill>
              </a:rPr>
              <a:t>Q&amp;A / Ideation</a:t>
            </a:r>
          </a:p>
        </p:txBody>
      </p:sp>
    </p:spTree>
    <p:extLst>
      <p:ext uri="{BB962C8B-B14F-4D97-AF65-F5344CB8AC3E}">
        <p14:creationId xmlns:p14="http://schemas.microsoft.com/office/powerpoint/2010/main" val="147458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BF61F34-E66D-4A8B-9D45-760F69C533B4}"/>
              </a:ext>
            </a:extLst>
          </p:cNvPr>
          <p:cNvSpPr/>
          <p:nvPr/>
        </p:nvSpPr>
        <p:spPr>
          <a:xfrm>
            <a:off x="-6343650" y="-876300"/>
            <a:ext cx="8534400" cy="8534400"/>
          </a:xfrm>
          <a:prstGeom prst="ellipse">
            <a:avLst/>
          </a:prstGeom>
          <a:solidFill>
            <a:srgbClr val="5D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65D1F0E-8C86-4730-86DF-43C51FE4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5" t="25463" r="18056" b="24306"/>
          <a:stretch/>
        </p:blipFill>
        <p:spPr>
          <a:xfrm>
            <a:off x="107950" y="2317750"/>
            <a:ext cx="1797055" cy="1377954"/>
          </a:xfrm>
          <a:prstGeom prst="rect">
            <a:avLst/>
          </a:prstGeom>
        </p:spPr>
      </p:pic>
      <p:pic>
        <p:nvPicPr>
          <p:cNvPr id="11" name="Picture 1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5CAEC7-D3A3-42A4-840F-8A75E261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49" y="470007"/>
            <a:ext cx="1435100" cy="1441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3F4DF4-90CF-47C8-8CE5-C5835631FCBA}"/>
              </a:ext>
            </a:extLst>
          </p:cNvPr>
          <p:cNvSpPr txBox="1"/>
          <p:nvPr/>
        </p:nvSpPr>
        <p:spPr>
          <a:xfrm>
            <a:off x="5191124" y="720832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/>
              <a:t>Power Apps</a:t>
            </a:r>
            <a:endParaRPr lang="en-US" sz="300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859DB-F2F3-416A-930A-EC17785E0FD5}"/>
              </a:ext>
            </a:extLst>
          </p:cNvPr>
          <p:cNvSpPr txBox="1"/>
          <p:nvPr/>
        </p:nvSpPr>
        <p:spPr>
          <a:xfrm>
            <a:off x="5194299" y="12383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Application development</a:t>
            </a:r>
          </a:p>
        </p:txBody>
      </p:sp>
      <p:pic>
        <p:nvPicPr>
          <p:cNvPr id="15" name="Picture 1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98333B4-B19A-490C-84BC-11574776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0" y="2538928"/>
            <a:ext cx="1435100" cy="1441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D12D44-971A-401C-8B92-F9521AEC00EB}"/>
              </a:ext>
            </a:extLst>
          </p:cNvPr>
          <p:cNvSpPr txBox="1"/>
          <p:nvPr/>
        </p:nvSpPr>
        <p:spPr>
          <a:xfrm>
            <a:off x="4784725" y="2764353"/>
            <a:ext cx="37338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/>
              <a:t>Power Automate</a:t>
            </a:r>
            <a:endParaRPr lang="en-US" sz="300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1F314-A18E-4449-8E28-A246A352B5CE}"/>
              </a:ext>
            </a:extLst>
          </p:cNvPr>
          <p:cNvSpPr txBox="1"/>
          <p:nvPr/>
        </p:nvSpPr>
        <p:spPr>
          <a:xfrm>
            <a:off x="5245100" y="33263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Process automation</a:t>
            </a:r>
          </a:p>
        </p:txBody>
      </p:sp>
      <p:pic>
        <p:nvPicPr>
          <p:cNvPr id="19" name="Picture 19" descr="A picture containing plate&#10;&#10;Description generated with very high confidence">
            <a:extLst>
              <a:ext uri="{FF2B5EF4-FFF2-40B4-BE49-F238E27FC236}">
                <a16:creationId xmlns:a16="http://schemas.microsoft.com/office/drawing/2014/main" id="{62EE974C-BDD8-48E7-9EA9-7CB282D5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050" y="4689581"/>
            <a:ext cx="1428750" cy="1447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918E58-1442-4E68-A643-876BE7E3F081}"/>
              </a:ext>
            </a:extLst>
          </p:cNvPr>
          <p:cNvSpPr txBox="1"/>
          <p:nvPr/>
        </p:nvSpPr>
        <p:spPr>
          <a:xfrm>
            <a:off x="4689475" y="4899025"/>
            <a:ext cx="37338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/>
              <a:t>Power BI</a:t>
            </a:r>
            <a:endParaRPr lang="en-US" sz="300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74043-750F-46CE-A658-B70DE4DA38DA}"/>
              </a:ext>
            </a:extLst>
          </p:cNvPr>
          <p:cNvSpPr txBox="1"/>
          <p:nvPr/>
        </p:nvSpPr>
        <p:spPr>
          <a:xfrm>
            <a:off x="5194299" y="54546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Business analytics</a:t>
            </a:r>
          </a:p>
        </p:txBody>
      </p:sp>
      <p:pic>
        <p:nvPicPr>
          <p:cNvPr id="23" name="Picture 2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3A441F3-87DC-4A3E-BF64-BC16F701E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50" y="2343150"/>
            <a:ext cx="1047750" cy="1041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C7A7C6-1C25-47B6-9AED-5821C43544C2}"/>
              </a:ext>
            </a:extLst>
          </p:cNvPr>
          <p:cNvSpPr txBox="1"/>
          <p:nvPr/>
        </p:nvSpPr>
        <p:spPr>
          <a:xfrm>
            <a:off x="8518525" y="3381375"/>
            <a:ext cx="37338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Power Virtual Agent</a:t>
            </a:r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E713B-BFA8-48F2-AD3D-0367FFD45D6A}"/>
              </a:ext>
            </a:extLst>
          </p:cNvPr>
          <p:cNvSpPr txBox="1"/>
          <p:nvPr/>
        </p:nvSpPr>
        <p:spPr>
          <a:xfrm>
            <a:off x="-295275" y="3692525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Aharoni"/>
                <a:cs typeface="Aharoni"/>
              </a:rPr>
              <a:t>The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5331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4" grpId="0"/>
      <p:bldP spid="17" grpId="0"/>
      <p:bldP spid="18" grpId="0"/>
      <p:bldP spid="21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Stages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0627E-09EC-4954-921E-89FFED64E906}"/>
              </a:ext>
            </a:extLst>
          </p:cNvPr>
          <p:cNvSpPr txBox="1"/>
          <p:nvPr/>
        </p:nvSpPr>
        <p:spPr>
          <a:xfrm>
            <a:off x="1943100" y="1674674"/>
            <a:ext cx="2705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Stage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App Building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Common Data Service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Pen Input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1582F-F12A-4E51-BF93-2529F304CC9A}"/>
              </a:ext>
            </a:extLst>
          </p:cNvPr>
          <p:cNvSpPr txBox="1"/>
          <p:nvPr/>
        </p:nvSpPr>
        <p:spPr>
          <a:xfrm>
            <a:off x="7190064" y="1674674"/>
            <a:ext cx="270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Stage 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Office suite integration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Built in connectors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Power Automate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9DA3-B74D-43D8-B14C-0B07F607A713}"/>
              </a:ext>
            </a:extLst>
          </p:cNvPr>
          <p:cNvSpPr txBox="1"/>
          <p:nvPr/>
        </p:nvSpPr>
        <p:spPr>
          <a:xfrm>
            <a:off x="4566582" y="1669823"/>
            <a:ext cx="270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Stage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Mobile apps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AI Model Training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13CD-E85D-4252-B6FF-7F939F4ACCE5}"/>
              </a:ext>
            </a:extLst>
          </p:cNvPr>
          <p:cNvSpPr txBox="1"/>
          <p:nvPr/>
        </p:nvSpPr>
        <p:spPr>
          <a:xfrm>
            <a:off x="3295650" y="3913048"/>
            <a:ext cx="270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Stage 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Enriching Power Platform with “Pro code” 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9B5BF-AACF-4449-B3E7-2A7C52D80DAA}"/>
              </a:ext>
            </a:extLst>
          </p:cNvPr>
          <p:cNvSpPr txBox="1"/>
          <p:nvPr/>
        </p:nvSpPr>
        <p:spPr>
          <a:xfrm>
            <a:off x="6553200" y="3897005"/>
            <a:ext cx="270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Stage 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Robotic Process Automation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Adv.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187126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7A1D4-0E8F-49DA-A827-6806A301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8428"/>
            <a:ext cx="6127750" cy="309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48100-E6DC-4069-BBC2-0E53D54F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65" y="379694"/>
            <a:ext cx="5427235" cy="304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D5869-7FA5-4B78-B2A8-ECB681D4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10" y="3571606"/>
            <a:ext cx="4617643" cy="30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Onboarding Checklist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467097" y="1120676"/>
            <a:ext cx="5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>
                <a:solidFill>
                  <a:schemeClr val="accent5">
                    <a:lumMod val="40000"/>
                    <a:lumOff val="60000"/>
                  </a:schemeClr>
                </a:solidFill>
              </a:rPr>
              <a:t>Paperwork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40000"/>
                    <a:lumOff val="60000"/>
                  </a:schemeClr>
                </a:solidFill>
              </a:rPr>
              <a:t>Direct Deposit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40000"/>
                    <a:lumOff val="60000"/>
                  </a:schemeClr>
                </a:solidFill>
              </a:rPr>
              <a:t>Background Check 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accent5">
                    <a:lumMod val="40000"/>
                    <a:lumOff val="60000"/>
                  </a:schemeClr>
                </a:solidFill>
              </a:rPr>
              <a:t>I9 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E9F1E-39F0-4447-8740-64E242666958}"/>
              </a:ext>
            </a:extLst>
          </p:cNvPr>
          <p:cNvSpPr txBox="1"/>
          <p:nvPr/>
        </p:nvSpPr>
        <p:spPr>
          <a:xfrm>
            <a:off x="6329548" y="1041232"/>
            <a:ext cx="5628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>
                <a:solidFill>
                  <a:schemeClr val="bg1"/>
                </a:solidFill>
              </a:rPr>
              <a:t>Team Related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Introduction to manager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Introduction to team</a:t>
            </a:r>
          </a:p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B7903-93D0-4149-A48C-B7E5E208A262}"/>
              </a:ext>
            </a:extLst>
          </p:cNvPr>
          <p:cNvSpPr txBox="1"/>
          <p:nvPr/>
        </p:nvSpPr>
        <p:spPr>
          <a:xfrm>
            <a:off x="467097" y="3755085"/>
            <a:ext cx="5628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>
                <a:solidFill>
                  <a:schemeClr val="bg1"/>
                </a:solidFill>
              </a:rPr>
              <a:t>Training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Harassment Prevention Training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Role specific training</a:t>
            </a:r>
          </a:p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89FC4-58C1-4174-90A2-F16BB7255761}"/>
              </a:ext>
            </a:extLst>
          </p:cNvPr>
          <p:cNvSpPr txBox="1"/>
          <p:nvPr/>
        </p:nvSpPr>
        <p:spPr>
          <a:xfrm>
            <a:off x="6329547" y="3633374"/>
            <a:ext cx="5628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>
                <a:solidFill>
                  <a:schemeClr val="bg1"/>
                </a:solidFill>
              </a:rPr>
              <a:t>Equipment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Laptop supplied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Badge supplied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Expense card issued</a:t>
            </a:r>
          </a:p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4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47CB6-7B1F-4DB8-8097-28E796EC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348" y="3363429"/>
            <a:ext cx="5465760" cy="314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88584-C6D0-4DD2-A905-9C0ECAF0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4" y="3429000"/>
            <a:ext cx="5939226" cy="301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39074-8113-42A3-81F6-C58FCBD3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88" y="282159"/>
            <a:ext cx="4952621" cy="2837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802FA-2B04-4F12-A2F0-DA7B5D45F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60" y="151236"/>
            <a:ext cx="5123077" cy="30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3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os New Mexico 4K wallpaper">
            <a:extLst>
              <a:ext uri="{FF2B5EF4-FFF2-40B4-BE49-F238E27FC236}">
                <a16:creationId xmlns:a16="http://schemas.microsoft.com/office/drawing/2014/main" id="{3A1D1779-FC72-49F1-AA53-5C141771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020A6-C509-49B4-9115-734FF24D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F69EE-90DA-4957-BCF0-FC00B7ED1282}"/>
              </a:ext>
            </a:extLst>
          </p:cNvPr>
          <p:cNvSpPr txBox="1"/>
          <p:nvPr/>
        </p:nvSpPr>
        <p:spPr>
          <a:xfrm>
            <a:off x="1" y="16667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>
                <a:solidFill>
                  <a:schemeClr val="bg1"/>
                </a:solidFill>
              </a:rPr>
              <a:t>Fish Species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F6434-9864-4FFD-B94E-8519D06A272C}"/>
              </a:ext>
            </a:extLst>
          </p:cNvPr>
          <p:cNvSpPr txBox="1"/>
          <p:nvPr/>
        </p:nvSpPr>
        <p:spPr>
          <a:xfrm>
            <a:off x="1964476" y="1523672"/>
            <a:ext cx="7691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Train AI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Create fish classification cloud flow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Create mobile application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Create “back-end” application</a:t>
            </a:r>
          </a:p>
        </p:txBody>
      </p:sp>
    </p:spTree>
    <p:extLst>
      <p:ext uri="{BB962C8B-B14F-4D97-AF65-F5344CB8AC3E}">
        <p14:creationId xmlns:p14="http://schemas.microsoft.com/office/powerpoint/2010/main" val="19229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937</Words>
  <Application>Microsoft Office PowerPoint</Application>
  <PresentationFormat>Widescreen</PresentationFormat>
  <Paragraphs>233</Paragraphs>
  <Slides>26</Slides>
  <Notes>11</Notes>
  <HiddenSlides>18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Aharoni</vt:lpstr>
      <vt:lpstr>Arial</vt:lpstr>
      <vt:lpstr>Calibri</vt:lpstr>
      <vt:lpstr>Calibri Light</vt:lpstr>
      <vt:lpstr>Comic Sans MS</vt:lpstr>
      <vt:lpstr>Segoe UI Light</vt:lpstr>
      <vt:lpstr>Office Theme</vt:lpstr>
      <vt:lpstr>(STATE NAME) &amp; Microsoft Power Platform Roundtable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Catapult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Mexico &amp; Microsoft Power Platform Roundtable</dc:title>
  <dc:creator>Tim Hanewich</dc:creator>
  <cp:lastModifiedBy>Tim Hanewich</cp:lastModifiedBy>
  <cp:revision>2</cp:revision>
  <dcterms:created xsi:type="dcterms:W3CDTF">2020-10-27T19:35:38Z</dcterms:created>
  <dcterms:modified xsi:type="dcterms:W3CDTF">2022-03-09T19:53:49Z</dcterms:modified>
</cp:coreProperties>
</file>